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bc7d7b0cd047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2da54fcb794625"/>
  </p:sldMasterIdLst>
  <p:sldIdLst>
    <p:sldId xmlns:r="http://schemas.openxmlformats.org/officeDocument/2006/relationships" id="256" r:id="R86f4ffc2bf934070"/>
    <p:sldId xmlns:r="http://schemas.openxmlformats.org/officeDocument/2006/relationships" id="257" r:id="R791354510ab24e3e"/>
    <p:sldId xmlns:r="http://schemas.openxmlformats.org/officeDocument/2006/relationships" id="258" r:id="Rc1a9d1fb19324d37"/>
    <p:sldId xmlns:r="http://schemas.openxmlformats.org/officeDocument/2006/relationships" id="259" r:id="R1f5de870c5fe48a9"/>
    <p:sldId xmlns:r="http://schemas.openxmlformats.org/officeDocument/2006/relationships" id="260" r:id="R08beeb55a8994a49"/>
    <p:sldId xmlns:r="http://schemas.openxmlformats.org/officeDocument/2006/relationships" id="261" r:id="Rb397af45e5834267"/>
    <p:sldId xmlns:r="http://schemas.openxmlformats.org/officeDocument/2006/relationships" id="262" r:id="Rc82eeaa4625948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2da54fcb794625" /><Relationship Type="http://schemas.openxmlformats.org/officeDocument/2006/relationships/slide" Target="/ppt/slides/slide1.xml" Id="R86f4ffc2bf934070" /><Relationship Type="http://schemas.openxmlformats.org/officeDocument/2006/relationships/slide" Target="/ppt/slides/slide2.xml" Id="R791354510ab24e3e" /><Relationship Type="http://schemas.openxmlformats.org/officeDocument/2006/relationships/slide" Target="/ppt/slides/slide3.xml" Id="Rc1a9d1fb19324d37" /><Relationship Type="http://schemas.openxmlformats.org/officeDocument/2006/relationships/slide" Target="/ppt/slides/slide4.xml" Id="R1f5de870c5fe48a9" /><Relationship Type="http://schemas.openxmlformats.org/officeDocument/2006/relationships/slide" Target="/ppt/slides/slide5.xml" Id="R08beeb55a8994a49" /><Relationship Type="http://schemas.openxmlformats.org/officeDocument/2006/relationships/slide" Target="/ppt/slides/slide6.xml" Id="Rb397af45e5834267" /><Relationship Type="http://schemas.openxmlformats.org/officeDocument/2006/relationships/slide" Target="/ppt/slides/slide7.xml" Id="Rc82eeaa4625948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292d352a1244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b411d11274139" /><Relationship Type="http://schemas.openxmlformats.org/officeDocument/2006/relationships/theme" Target="/ppt/slideMasters/theme/theme1.xml" Id="Rf6e0b469277e4c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4b411d112741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2fea46cf24d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f0de9fea74f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53a0affdf4b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8318b43cc42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a2cb6d6744e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e35e39ac34c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67acb846e43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TBL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TBL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720 413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3 241 084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3 354 697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 TRINE BEATE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Baldershage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7045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917 333 645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TBL INVEST AS</a:t>
            </a:r>
          </a:p>
        </p:txBody>
      </p:sp>
    </p:spTree>
  </p:cSld>
  <p:clrMapOvr>
    <a:masterClrMapping xmlns:a="http://schemas.openxmlformats.org/drawingml/2006/main"/>
  </p:clrMapOvr>
</p:sld>
</file>