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4a7282b6e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84e72c000442d"/>
  </p:sldMasterIdLst>
  <p:sldIdLst>
    <p:sldId xmlns:r="http://schemas.openxmlformats.org/officeDocument/2006/relationships" id="256" r:id="Re058926fe9d04547"/>
    <p:sldId xmlns:r="http://schemas.openxmlformats.org/officeDocument/2006/relationships" id="257" r:id="R7bba143465264174"/>
    <p:sldId xmlns:r="http://schemas.openxmlformats.org/officeDocument/2006/relationships" id="258" r:id="Rec4f5564b5164d51"/>
    <p:sldId xmlns:r="http://schemas.openxmlformats.org/officeDocument/2006/relationships" id="259" r:id="R74aecaae11594134"/>
    <p:sldId xmlns:r="http://schemas.openxmlformats.org/officeDocument/2006/relationships" id="260" r:id="R82863b7e09d447a7"/>
    <p:sldId xmlns:r="http://schemas.openxmlformats.org/officeDocument/2006/relationships" id="261" r:id="R5926576233de4933"/>
    <p:sldId xmlns:r="http://schemas.openxmlformats.org/officeDocument/2006/relationships" id="262" r:id="R07260163dcee4f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84e72c000442d" /><Relationship Type="http://schemas.openxmlformats.org/officeDocument/2006/relationships/slide" Target="/ppt/slides/slide1.xml" Id="Re058926fe9d04547" /><Relationship Type="http://schemas.openxmlformats.org/officeDocument/2006/relationships/slide" Target="/ppt/slides/slide2.xml" Id="R7bba143465264174" /><Relationship Type="http://schemas.openxmlformats.org/officeDocument/2006/relationships/slide" Target="/ppt/slides/slide3.xml" Id="Rec4f5564b5164d51" /><Relationship Type="http://schemas.openxmlformats.org/officeDocument/2006/relationships/slide" Target="/ppt/slides/slide4.xml" Id="R74aecaae11594134" /><Relationship Type="http://schemas.openxmlformats.org/officeDocument/2006/relationships/slide" Target="/ppt/slides/slide5.xml" Id="R82863b7e09d447a7" /><Relationship Type="http://schemas.openxmlformats.org/officeDocument/2006/relationships/slide" Target="/ppt/slides/slide6.xml" Id="R5926576233de4933" /><Relationship Type="http://schemas.openxmlformats.org/officeDocument/2006/relationships/slide" Target="/ppt/slides/slide7.xml" Id="R07260163dcee4f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e87f7d45c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a705aab6436e" /><Relationship Type="http://schemas.openxmlformats.org/officeDocument/2006/relationships/theme" Target="/ppt/slideMasters/theme/theme1.xml" Id="Re036d0b0a4d54e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4a705aab643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3eab50721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872e8852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1ed5587db47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4cedaa1b544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680e54028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9f0ca6bad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ec567503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 MANAGEMENT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5 388 386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−242 752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5 196 549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 REVISJON AS  –  58,2 %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 PROSJEKT AS  –  26,5 %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LØVAAS INVEST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SANDBERG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EVA MARIE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MARIE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post@okonomi-management.no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www.okonomi-management.no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917 338 566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 MANAGEMENT AS</a:t>
            </a:r>
          </a:p>
        </p:txBody>
      </p:sp>
    </p:spTree>
  </p:cSld>
  <p:clrMapOvr>
    <a:masterClrMapping xmlns:a="http://schemas.openxmlformats.org/drawingml/2006/main"/>
  </p:clrMapOvr>
</p:sld>
</file>