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9eed15455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540585aa642fe"/>
  </p:sldMasterIdLst>
  <p:sldIdLst>
    <p:sldId xmlns:r="http://schemas.openxmlformats.org/officeDocument/2006/relationships" id="256" r:id="Rfc3dc9c2bd844110"/>
    <p:sldId xmlns:r="http://schemas.openxmlformats.org/officeDocument/2006/relationships" id="257" r:id="R4d320996f6f44533"/>
    <p:sldId xmlns:r="http://schemas.openxmlformats.org/officeDocument/2006/relationships" id="258" r:id="Rbba14690c84742f8"/>
    <p:sldId xmlns:r="http://schemas.openxmlformats.org/officeDocument/2006/relationships" id="259" r:id="Rd284d526332b4457"/>
    <p:sldId xmlns:r="http://schemas.openxmlformats.org/officeDocument/2006/relationships" id="260" r:id="R38694022d8254130"/>
    <p:sldId xmlns:r="http://schemas.openxmlformats.org/officeDocument/2006/relationships" id="261" r:id="Rdc7677e261e243de"/>
    <p:sldId xmlns:r="http://schemas.openxmlformats.org/officeDocument/2006/relationships" id="262" r:id="R9ebb6f1dd6b3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540585aa642fe" /><Relationship Type="http://schemas.openxmlformats.org/officeDocument/2006/relationships/slide" Target="/ppt/slides/slide1.xml" Id="Rfc3dc9c2bd844110" /><Relationship Type="http://schemas.openxmlformats.org/officeDocument/2006/relationships/slide" Target="/ppt/slides/slide2.xml" Id="R4d320996f6f44533" /><Relationship Type="http://schemas.openxmlformats.org/officeDocument/2006/relationships/slide" Target="/ppt/slides/slide3.xml" Id="Rbba14690c84742f8" /><Relationship Type="http://schemas.openxmlformats.org/officeDocument/2006/relationships/slide" Target="/ppt/slides/slide4.xml" Id="Rd284d526332b4457" /><Relationship Type="http://schemas.openxmlformats.org/officeDocument/2006/relationships/slide" Target="/ppt/slides/slide5.xml" Id="R38694022d8254130" /><Relationship Type="http://schemas.openxmlformats.org/officeDocument/2006/relationships/slide" Target="/ppt/slides/slide6.xml" Id="Rdc7677e261e243de" /><Relationship Type="http://schemas.openxmlformats.org/officeDocument/2006/relationships/slide" Target="/ppt/slides/slide7.xml" Id="R9ebb6f1dd6b3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0fbf7ac91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45765021e4f46" /><Relationship Type="http://schemas.openxmlformats.org/officeDocument/2006/relationships/theme" Target="/ppt/slideMasters/theme/theme1.xml" Id="R5fc58568dc18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45765021e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5a727fd60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00fb9479b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7d07bd7a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14e525c52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17ebbbe5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ee8bc9c9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c878518d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TUV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TRANSPORT AS ble etablert [år] og holder til i Saltstraumen.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24 837 106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10 045 975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12 913 941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REIDAR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HANS-MARTIN 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8056 Saltstraumen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917 338 655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TRANSPORT AS</a:t>
            </a:r>
          </a:p>
        </p:txBody>
      </p:sp>
    </p:spTree>
  </p:cSld>
  <p:clrMapOvr>
    <a:masterClrMapping xmlns:a="http://schemas.openxmlformats.org/drawingml/2006/main"/>
  </p:clrMapOvr>
</p:sld>
</file>