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68d170ad1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6d17446b0469f"/>
  </p:sldMasterIdLst>
  <p:sldIdLst>
    <p:sldId xmlns:r="http://schemas.openxmlformats.org/officeDocument/2006/relationships" id="256" r:id="R05ebaa0e2ef244d3"/>
    <p:sldId xmlns:r="http://schemas.openxmlformats.org/officeDocument/2006/relationships" id="257" r:id="R504271cf8e594b85"/>
    <p:sldId xmlns:r="http://schemas.openxmlformats.org/officeDocument/2006/relationships" id="258" r:id="Rd5624cf770a047a9"/>
    <p:sldId xmlns:r="http://schemas.openxmlformats.org/officeDocument/2006/relationships" id="259" r:id="Rca81be5359864591"/>
    <p:sldId xmlns:r="http://schemas.openxmlformats.org/officeDocument/2006/relationships" id="260" r:id="R753d05af592a444b"/>
    <p:sldId xmlns:r="http://schemas.openxmlformats.org/officeDocument/2006/relationships" id="261" r:id="R39c07da3255e4e80"/>
    <p:sldId xmlns:r="http://schemas.openxmlformats.org/officeDocument/2006/relationships" id="262" r:id="R8d6f3dc6da67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6d17446b0469f" /><Relationship Type="http://schemas.openxmlformats.org/officeDocument/2006/relationships/slide" Target="/ppt/slides/slide1.xml" Id="R05ebaa0e2ef244d3" /><Relationship Type="http://schemas.openxmlformats.org/officeDocument/2006/relationships/slide" Target="/ppt/slides/slide2.xml" Id="R504271cf8e594b85" /><Relationship Type="http://schemas.openxmlformats.org/officeDocument/2006/relationships/slide" Target="/ppt/slides/slide3.xml" Id="Rd5624cf770a047a9" /><Relationship Type="http://schemas.openxmlformats.org/officeDocument/2006/relationships/slide" Target="/ppt/slides/slide4.xml" Id="Rca81be5359864591" /><Relationship Type="http://schemas.openxmlformats.org/officeDocument/2006/relationships/slide" Target="/ppt/slides/slide5.xml" Id="R753d05af592a444b" /><Relationship Type="http://schemas.openxmlformats.org/officeDocument/2006/relationships/slide" Target="/ppt/slides/slide6.xml" Id="R39c07da3255e4e80" /><Relationship Type="http://schemas.openxmlformats.org/officeDocument/2006/relationships/slide" Target="/ppt/slides/slide7.xml" Id="R8d6f3dc6da67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a2f9c6585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9b2faa1f4ce3" /><Relationship Type="http://schemas.openxmlformats.org/officeDocument/2006/relationships/theme" Target="/ppt/slideMasters/theme/theme1.xml" Id="R4b5a1e85ad7a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09b2faa1f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4c7e00474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7a5abdaa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c28dc8f1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e9d075af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c24dc2ba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5ec68d5d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a5c18bb14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SOLBERG GRAVING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SOLBERG GRAVING OG TRANSPORT AS ble etablert [år] og holder til i Eidsberg.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14 796 760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18 097 984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 SOLBERG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Lekumveien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1880 Eidsberg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917 343 551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SOLBERG GRAVING OG TRANSPORT AS</a:t>
            </a:r>
          </a:p>
        </p:txBody>
      </p:sp>
    </p:spTree>
  </p:cSld>
  <p:clrMapOvr>
    <a:masterClrMapping xmlns:a="http://schemas.openxmlformats.org/drawingml/2006/main"/>
  </p:clrMapOvr>
</p:sld>
</file>