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31904a3c6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4dcaf02ad4447"/>
  </p:sldMasterIdLst>
  <p:sldIdLst>
    <p:sldId xmlns:r="http://schemas.openxmlformats.org/officeDocument/2006/relationships" id="256" r:id="R729948ea607a40a6"/>
    <p:sldId xmlns:r="http://schemas.openxmlformats.org/officeDocument/2006/relationships" id="257" r:id="Rf74efe6cf5504a58"/>
    <p:sldId xmlns:r="http://schemas.openxmlformats.org/officeDocument/2006/relationships" id="258" r:id="Rf6a56d4bc52c4c35"/>
    <p:sldId xmlns:r="http://schemas.openxmlformats.org/officeDocument/2006/relationships" id="259" r:id="Rb73318ba24164edf"/>
    <p:sldId xmlns:r="http://schemas.openxmlformats.org/officeDocument/2006/relationships" id="260" r:id="R2c03602dc12a4151"/>
    <p:sldId xmlns:r="http://schemas.openxmlformats.org/officeDocument/2006/relationships" id="261" r:id="R09f59d2a88684600"/>
    <p:sldId xmlns:r="http://schemas.openxmlformats.org/officeDocument/2006/relationships" id="262" r:id="R36c6da83ebf4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4dcaf02ad4447" /><Relationship Type="http://schemas.openxmlformats.org/officeDocument/2006/relationships/slide" Target="/ppt/slides/slide1.xml" Id="R729948ea607a40a6" /><Relationship Type="http://schemas.openxmlformats.org/officeDocument/2006/relationships/slide" Target="/ppt/slides/slide2.xml" Id="Rf74efe6cf5504a58" /><Relationship Type="http://schemas.openxmlformats.org/officeDocument/2006/relationships/slide" Target="/ppt/slides/slide3.xml" Id="Rf6a56d4bc52c4c35" /><Relationship Type="http://schemas.openxmlformats.org/officeDocument/2006/relationships/slide" Target="/ppt/slides/slide4.xml" Id="Rb73318ba24164edf" /><Relationship Type="http://schemas.openxmlformats.org/officeDocument/2006/relationships/slide" Target="/ppt/slides/slide5.xml" Id="R2c03602dc12a4151" /><Relationship Type="http://schemas.openxmlformats.org/officeDocument/2006/relationships/slide" Target="/ppt/slides/slide6.xml" Id="R09f59d2a88684600" /><Relationship Type="http://schemas.openxmlformats.org/officeDocument/2006/relationships/slide" Target="/ppt/slides/slide7.xml" Id="R36c6da83ebf4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8121378c7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818261fe4050" /><Relationship Type="http://schemas.openxmlformats.org/officeDocument/2006/relationships/theme" Target="/ppt/slideMasters/theme/theme1.xml" Id="R5602da2f06ee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2818261fe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d7f8b06b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de433131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b60ef944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7c5a2db5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339df895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7042a1bb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d2c275575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REGNSKAPSKONTOR AS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3 540 786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HADDELAND OLE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917 345 023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REGNSKAPSKONTOR AS</a:t>
            </a:r>
          </a:p>
        </p:txBody>
      </p:sp>
    </p:spTree>
  </p:cSld>
  <p:clrMapOvr>
    <a:masterClrMapping xmlns:a="http://schemas.openxmlformats.org/drawingml/2006/main"/>
  </p:clrMapOvr>
</p:sld>
</file>