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a63845139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d977d67ad4c36"/>
  </p:sldMasterIdLst>
  <p:sldIdLst>
    <p:sldId xmlns:r="http://schemas.openxmlformats.org/officeDocument/2006/relationships" id="256" r:id="R9fa3ab266d1e453a"/>
    <p:sldId xmlns:r="http://schemas.openxmlformats.org/officeDocument/2006/relationships" id="257" r:id="R308f12143bbb4c46"/>
    <p:sldId xmlns:r="http://schemas.openxmlformats.org/officeDocument/2006/relationships" id="258" r:id="R43ac348a49c74706"/>
    <p:sldId xmlns:r="http://schemas.openxmlformats.org/officeDocument/2006/relationships" id="259" r:id="R99edd3756b544f61"/>
    <p:sldId xmlns:r="http://schemas.openxmlformats.org/officeDocument/2006/relationships" id="260" r:id="Ra505a12d4e944715"/>
    <p:sldId xmlns:r="http://schemas.openxmlformats.org/officeDocument/2006/relationships" id="261" r:id="R94d9e4e9a0394df4"/>
    <p:sldId xmlns:r="http://schemas.openxmlformats.org/officeDocument/2006/relationships" id="262" r:id="R0099db43f9b3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d977d67ad4c36" /><Relationship Type="http://schemas.openxmlformats.org/officeDocument/2006/relationships/slide" Target="/ppt/slides/slide1.xml" Id="R9fa3ab266d1e453a" /><Relationship Type="http://schemas.openxmlformats.org/officeDocument/2006/relationships/slide" Target="/ppt/slides/slide2.xml" Id="R308f12143bbb4c46" /><Relationship Type="http://schemas.openxmlformats.org/officeDocument/2006/relationships/slide" Target="/ppt/slides/slide3.xml" Id="R43ac348a49c74706" /><Relationship Type="http://schemas.openxmlformats.org/officeDocument/2006/relationships/slide" Target="/ppt/slides/slide4.xml" Id="R99edd3756b544f61" /><Relationship Type="http://schemas.openxmlformats.org/officeDocument/2006/relationships/slide" Target="/ppt/slides/slide5.xml" Id="Ra505a12d4e944715" /><Relationship Type="http://schemas.openxmlformats.org/officeDocument/2006/relationships/slide" Target="/ppt/slides/slide6.xml" Id="R94d9e4e9a0394df4" /><Relationship Type="http://schemas.openxmlformats.org/officeDocument/2006/relationships/slide" Target="/ppt/slides/slide7.xml" Id="R0099db43f9b3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673340f6a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0c61371b4c5b" /><Relationship Type="http://schemas.openxmlformats.org/officeDocument/2006/relationships/theme" Target="/ppt/slideMasters/theme/theme1.xml" Id="R3605c503ce1f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10c61371b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43cf74ea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5f3be83a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f8cf8755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264a3add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d834ef4d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fe9451fe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8e0885aa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