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6b83fe46714e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b4cfba04734072"/>
  </p:sldMasterIdLst>
  <p:sldIdLst>
    <p:sldId xmlns:r="http://schemas.openxmlformats.org/officeDocument/2006/relationships" id="256" r:id="R57c634630f3f4792"/>
    <p:sldId xmlns:r="http://schemas.openxmlformats.org/officeDocument/2006/relationships" id="257" r:id="R1bf9808d2c624c85"/>
    <p:sldId xmlns:r="http://schemas.openxmlformats.org/officeDocument/2006/relationships" id="258" r:id="R43cfe2d3f6f348e7"/>
    <p:sldId xmlns:r="http://schemas.openxmlformats.org/officeDocument/2006/relationships" id="259" r:id="Rff2251e776ae4872"/>
    <p:sldId xmlns:r="http://schemas.openxmlformats.org/officeDocument/2006/relationships" id="260" r:id="Rb8d64d03bc9648f4"/>
    <p:sldId xmlns:r="http://schemas.openxmlformats.org/officeDocument/2006/relationships" id="261" r:id="R489d95a72e174a65"/>
    <p:sldId xmlns:r="http://schemas.openxmlformats.org/officeDocument/2006/relationships" id="262" r:id="R9b7f07805bb744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b4cfba04734072" /><Relationship Type="http://schemas.openxmlformats.org/officeDocument/2006/relationships/slide" Target="/ppt/slides/slide1.xml" Id="R57c634630f3f4792" /><Relationship Type="http://schemas.openxmlformats.org/officeDocument/2006/relationships/slide" Target="/ppt/slides/slide2.xml" Id="R1bf9808d2c624c85" /><Relationship Type="http://schemas.openxmlformats.org/officeDocument/2006/relationships/slide" Target="/ppt/slides/slide3.xml" Id="R43cfe2d3f6f348e7" /><Relationship Type="http://schemas.openxmlformats.org/officeDocument/2006/relationships/slide" Target="/ppt/slides/slide4.xml" Id="Rff2251e776ae4872" /><Relationship Type="http://schemas.openxmlformats.org/officeDocument/2006/relationships/slide" Target="/ppt/slides/slide5.xml" Id="Rb8d64d03bc9648f4" /><Relationship Type="http://schemas.openxmlformats.org/officeDocument/2006/relationships/slide" Target="/ppt/slides/slide6.xml" Id="R489d95a72e174a65" /><Relationship Type="http://schemas.openxmlformats.org/officeDocument/2006/relationships/slide" Target="/ppt/slides/slide7.xml" Id="R9b7f07805bb744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9653ffffaa4b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8ec3d6f7c48b2" /><Relationship Type="http://schemas.openxmlformats.org/officeDocument/2006/relationships/theme" Target="/ppt/slideMasters/theme/theme1.xml" Id="R306a6043a06e46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c8ec3d6f7c48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c533495ce40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6520df2d544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1865e417f4e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fc2ed1b4b4e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73ea11de34d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c80a06a9546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aa8ecd4b041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BORGSUND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−1 960 442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35 151 232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35 242 422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BORGSUND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917 348 510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