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d43a3259c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29874d95440c3"/>
  </p:sldMasterIdLst>
  <p:sldIdLst>
    <p:sldId xmlns:r="http://schemas.openxmlformats.org/officeDocument/2006/relationships" id="256" r:id="R4599446bc8074322"/>
    <p:sldId xmlns:r="http://schemas.openxmlformats.org/officeDocument/2006/relationships" id="257" r:id="R7119ca58e25b4162"/>
    <p:sldId xmlns:r="http://schemas.openxmlformats.org/officeDocument/2006/relationships" id="258" r:id="Red9c10ea16394b6f"/>
    <p:sldId xmlns:r="http://schemas.openxmlformats.org/officeDocument/2006/relationships" id="259" r:id="Rbeaa94b4ed6f4473"/>
    <p:sldId xmlns:r="http://schemas.openxmlformats.org/officeDocument/2006/relationships" id="260" r:id="R154a3bcb4fa44ea5"/>
    <p:sldId xmlns:r="http://schemas.openxmlformats.org/officeDocument/2006/relationships" id="261" r:id="R726824140df7432a"/>
    <p:sldId xmlns:r="http://schemas.openxmlformats.org/officeDocument/2006/relationships" id="262" r:id="Rb599ab8b2a7f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29874d95440c3" /><Relationship Type="http://schemas.openxmlformats.org/officeDocument/2006/relationships/slide" Target="/ppt/slides/slide1.xml" Id="R4599446bc8074322" /><Relationship Type="http://schemas.openxmlformats.org/officeDocument/2006/relationships/slide" Target="/ppt/slides/slide2.xml" Id="R7119ca58e25b4162" /><Relationship Type="http://schemas.openxmlformats.org/officeDocument/2006/relationships/slide" Target="/ppt/slides/slide3.xml" Id="Red9c10ea16394b6f" /><Relationship Type="http://schemas.openxmlformats.org/officeDocument/2006/relationships/slide" Target="/ppt/slides/slide4.xml" Id="Rbeaa94b4ed6f4473" /><Relationship Type="http://schemas.openxmlformats.org/officeDocument/2006/relationships/slide" Target="/ppt/slides/slide5.xml" Id="R154a3bcb4fa44ea5" /><Relationship Type="http://schemas.openxmlformats.org/officeDocument/2006/relationships/slide" Target="/ppt/slides/slide6.xml" Id="R726824140df7432a" /><Relationship Type="http://schemas.openxmlformats.org/officeDocument/2006/relationships/slide" Target="/ppt/slides/slide7.xml" Id="Rb599ab8b2a7f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b6517bddb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32ace794e4831" /><Relationship Type="http://schemas.openxmlformats.org/officeDocument/2006/relationships/theme" Target="/ppt/slideMasters/theme/theme1.xml" Id="R6c632ffda852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32ace794e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200d009a3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417a64a14f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8d5b09e91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3887be84a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2cd8ed91b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98d104a784a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55c8a36b7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WESTMOOR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176 649 952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183 854 466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Strandgate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917 349 118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