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e0d3e671e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b89a57a154985"/>
  </p:sldMasterIdLst>
  <p:sldIdLst>
    <p:sldId xmlns:r="http://schemas.openxmlformats.org/officeDocument/2006/relationships" id="256" r:id="R62c3d21ed4724903"/>
    <p:sldId xmlns:r="http://schemas.openxmlformats.org/officeDocument/2006/relationships" id="257" r:id="R6e3e0cf4cdd040ec"/>
    <p:sldId xmlns:r="http://schemas.openxmlformats.org/officeDocument/2006/relationships" id="258" r:id="R97223e4679c84c0b"/>
    <p:sldId xmlns:r="http://schemas.openxmlformats.org/officeDocument/2006/relationships" id="259" r:id="R700a3693a7dd498a"/>
    <p:sldId xmlns:r="http://schemas.openxmlformats.org/officeDocument/2006/relationships" id="260" r:id="R6501dfc8cb284a56"/>
    <p:sldId xmlns:r="http://schemas.openxmlformats.org/officeDocument/2006/relationships" id="261" r:id="R7ff3a0d7c20441a6"/>
    <p:sldId xmlns:r="http://schemas.openxmlformats.org/officeDocument/2006/relationships" id="262" r:id="Rf5c2f8fba4c9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b89a57a154985" /><Relationship Type="http://schemas.openxmlformats.org/officeDocument/2006/relationships/slide" Target="/ppt/slides/slide1.xml" Id="R62c3d21ed4724903" /><Relationship Type="http://schemas.openxmlformats.org/officeDocument/2006/relationships/slide" Target="/ppt/slides/slide2.xml" Id="R6e3e0cf4cdd040ec" /><Relationship Type="http://schemas.openxmlformats.org/officeDocument/2006/relationships/slide" Target="/ppt/slides/slide3.xml" Id="R97223e4679c84c0b" /><Relationship Type="http://schemas.openxmlformats.org/officeDocument/2006/relationships/slide" Target="/ppt/slides/slide4.xml" Id="R700a3693a7dd498a" /><Relationship Type="http://schemas.openxmlformats.org/officeDocument/2006/relationships/slide" Target="/ppt/slides/slide5.xml" Id="R6501dfc8cb284a56" /><Relationship Type="http://schemas.openxmlformats.org/officeDocument/2006/relationships/slide" Target="/ppt/slides/slide6.xml" Id="R7ff3a0d7c20441a6" /><Relationship Type="http://schemas.openxmlformats.org/officeDocument/2006/relationships/slide" Target="/ppt/slides/slide7.xml" Id="Rf5c2f8fba4c9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1ef7b9aeb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3e95c7c94b39" /><Relationship Type="http://schemas.openxmlformats.org/officeDocument/2006/relationships/theme" Target="/ppt/slideMasters/theme/theme1.xml" Id="R0ff4a311b1a4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43e95c7c9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9c055c42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40225e155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918997b1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df76309d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1647cbb8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d064ff22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6b510a12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INGEBRIGTSEN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INVEST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