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bd99fd83314b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0e53137364482"/>
  </p:sldMasterIdLst>
  <p:sldIdLst>
    <p:sldId xmlns:r="http://schemas.openxmlformats.org/officeDocument/2006/relationships" id="256" r:id="Rf876d6a35bc344be"/>
    <p:sldId xmlns:r="http://schemas.openxmlformats.org/officeDocument/2006/relationships" id="257" r:id="Rc39209dbd56a4db3"/>
    <p:sldId xmlns:r="http://schemas.openxmlformats.org/officeDocument/2006/relationships" id="258" r:id="Rf7798287f83a422d"/>
    <p:sldId xmlns:r="http://schemas.openxmlformats.org/officeDocument/2006/relationships" id="259" r:id="R5f30ee287bc94734"/>
    <p:sldId xmlns:r="http://schemas.openxmlformats.org/officeDocument/2006/relationships" id="260" r:id="R82ed6e04fb8b40b6"/>
    <p:sldId xmlns:r="http://schemas.openxmlformats.org/officeDocument/2006/relationships" id="261" r:id="Rd7d371195dd54e13"/>
    <p:sldId xmlns:r="http://schemas.openxmlformats.org/officeDocument/2006/relationships" id="262" r:id="R5af384e701224b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0e53137364482" /><Relationship Type="http://schemas.openxmlformats.org/officeDocument/2006/relationships/slide" Target="/ppt/slides/slide1.xml" Id="Rf876d6a35bc344be" /><Relationship Type="http://schemas.openxmlformats.org/officeDocument/2006/relationships/slide" Target="/ppt/slides/slide2.xml" Id="Rc39209dbd56a4db3" /><Relationship Type="http://schemas.openxmlformats.org/officeDocument/2006/relationships/slide" Target="/ppt/slides/slide3.xml" Id="Rf7798287f83a422d" /><Relationship Type="http://schemas.openxmlformats.org/officeDocument/2006/relationships/slide" Target="/ppt/slides/slide4.xml" Id="R5f30ee287bc94734" /><Relationship Type="http://schemas.openxmlformats.org/officeDocument/2006/relationships/slide" Target="/ppt/slides/slide5.xml" Id="R82ed6e04fb8b40b6" /><Relationship Type="http://schemas.openxmlformats.org/officeDocument/2006/relationships/slide" Target="/ppt/slides/slide6.xml" Id="Rd7d371195dd54e13" /><Relationship Type="http://schemas.openxmlformats.org/officeDocument/2006/relationships/slide" Target="/ppt/slides/slide7.xml" Id="R5af384e701224b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760c3e968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355758e29473d" /><Relationship Type="http://schemas.openxmlformats.org/officeDocument/2006/relationships/theme" Target="/ppt/slideMasters/theme/theme1.xml" Id="R0f3717772041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355758e2947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ab85a4a38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8e33915374e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282dade21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95da306ed48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5137d8d18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7d254484642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384bb620b42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 &amp; EIENDOM AS ble etablert [år] og holder til i Alversund.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31 536 136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5 720 430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3 972 683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10 076 328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29 023 074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TELSA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917 357 161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&amp; EIENDOM AS</a:t>
            </a:r>
          </a:p>
        </p:txBody>
      </p:sp>
    </p:spTree>
  </p:cSld>
  <p:clrMapOvr>
    <a:masterClrMapping xmlns:a="http://schemas.openxmlformats.org/drawingml/2006/main"/>
  </p:clrMapOvr>
</p:sld>
</file>