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82f80ffce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8b01c1be14966"/>
  </p:sldMasterIdLst>
  <p:sldIdLst>
    <p:sldId xmlns:r="http://schemas.openxmlformats.org/officeDocument/2006/relationships" id="256" r:id="Ra5f838d23d224e2d"/>
    <p:sldId xmlns:r="http://schemas.openxmlformats.org/officeDocument/2006/relationships" id="257" r:id="R82d3ae69900a4c2c"/>
    <p:sldId xmlns:r="http://schemas.openxmlformats.org/officeDocument/2006/relationships" id="258" r:id="Re5be3d92c2d340de"/>
    <p:sldId xmlns:r="http://schemas.openxmlformats.org/officeDocument/2006/relationships" id="259" r:id="R2d10708efffa4a1a"/>
    <p:sldId xmlns:r="http://schemas.openxmlformats.org/officeDocument/2006/relationships" id="260" r:id="R6e803c43ac7b48b4"/>
    <p:sldId xmlns:r="http://schemas.openxmlformats.org/officeDocument/2006/relationships" id="261" r:id="R35723ae66c8f4e3d"/>
    <p:sldId xmlns:r="http://schemas.openxmlformats.org/officeDocument/2006/relationships" id="262" r:id="Rc69eafb96201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8b01c1be14966" /><Relationship Type="http://schemas.openxmlformats.org/officeDocument/2006/relationships/slide" Target="/ppt/slides/slide1.xml" Id="Ra5f838d23d224e2d" /><Relationship Type="http://schemas.openxmlformats.org/officeDocument/2006/relationships/slide" Target="/ppt/slides/slide2.xml" Id="R82d3ae69900a4c2c" /><Relationship Type="http://schemas.openxmlformats.org/officeDocument/2006/relationships/slide" Target="/ppt/slides/slide3.xml" Id="Re5be3d92c2d340de" /><Relationship Type="http://schemas.openxmlformats.org/officeDocument/2006/relationships/slide" Target="/ppt/slides/slide4.xml" Id="R2d10708efffa4a1a" /><Relationship Type="http://schemas.openxmlformats.org/officeDocument/2006/relationships/slide" Target="/ppt/slides/slide5.xml" Id="R6e803c43ac7b48b4" /><Relationship Type="http://schemas.openxmlformats.org/officeDocument/2006/relationships/slide" Target="/ppt/slides/slide6.xml" Id="R35723ae66c8f4e3d" /><Relationship Type="http://schemas.openxmlformats.org/officeDocument/2006/relationships/slide" Target="/ppt/slides/slide7.xml" Id="Rc69eafb96201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acc68288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e13754fed436c" /><Relationship Type="http://schemas.openxmlformats.org/officeDocument/2006/relationships/theme" Target="/ppt/slideMasters/theme/theme1.xml" Id="R5b7a3931901b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e13754fed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606a12a7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efe4d34a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5bdce53f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f4ae5908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410d5f98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2f42d308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6ecb7662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37 227 175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CORFIELD AAKRE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CORFIELD AAKRE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CORFIELD AAKRE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CORFIELD AAKRE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Måseskjæret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917 370 591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HOLDING AS</a:t>
            </a:r>
          </a:p>
        </p:txBody>
      </p:sp>
    </p:spTree>
  </p:cSld>
  <p:clrMapOvr>
    <a:masterClrMapping xmlns:a="http://schemas.openxmlformats.org/drawingml/2006/main"/>
  </p:clrMapOvr>
</p:sld>
</file>