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bc5767ab0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5f4671ef64305"/>
  </p:sldMasterIdLst>
  <p:sldIdLst>
    <p:sldId xmlns:r="http://schemas.openxmlformats.org/officeDocument/2006/relationships" id="256" r:id="R7749fe3417a9448b"/>
    <p:sldId xmlns:r="http://schemas.openxmlformats.org/officeDocument/2006/relationships" id="257" r:id="R3329f9abc476435d"/>
    <p:sldId xmlns:r="http://schemas.openxmlformats.org/officeDocument/2006/relationships" id="258" r:id="R960bf44c9e44422a"/>
    <p:sldId xmlns:r="http://schemas.openxmlformats.org/officeDocument/2006/relationships" id="259" r:id="R34def6ab630d42ae"/>
    <p:sldId xmlns:r="http://schemas.openxmlformats.org/officeDocument/2006/relationships" id="260" r:id="R234a305039d246a3"/>
    <p:sldId xmlns:r="http://schemas.openxmlformats.org/officeDocument/2006/relationships" id="261" r:id="Rf6ee12cf3e304294"/>
    <p:sldId xmlns:r="http://schemas.openxmlformats.org/officeDocument/2006/relationships" id="262" r:id="R14f0a2ce1767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5f4671ef64305" /><Relationship Type="http://schemas.openxmlformats.org/officeDocument/2006/relationships/slide" Target="/ppt/slides/slide1.xml" Id="R7749fe3417a9448b" /><Relationship Type="http://schemas.openxmlformats.org/officeDocument/2006/relationships/slide" Target="/ppt/slides/slide2.xml" Id="R3329f9abc476435d" /><Relationship Type="http://schemas.openxmlformats.org/officeDocument/2006/relationships/slide" Target="/ppt/slides/slide3.xml" Id="R960bf44c9e44422a" /><Relationship Type="http://schemas.openxmlformats.org/officeDocument/2006/relationships/slide" Target="/ppt/slides/slide4.xml" Id="R34def6ab630d42ae" /><Relationship Type="http://schemas.openxmlformats.org/officeDocument/2006/relationships/slide" Target="/ppt/slides/slide5.xml" Id="R234a305039d246a3" /><Relationship Type="http://schemas.openxmlformats.org/officeDocument/2006/relationships/slide" Target="/ppt/slides/slide6.xml" Id="Rf6ee12cf3e304294" /><Relationship Type="http://schemas.openxmlformats.org/officeDocument/2006/relationships/slide" Target="/ppt/slides/slide7.xml" Id="R14f0a2ce1767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b1d67acd6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030cf614481c" /><Relationship Type="http://schemas.openxmlformats.org/officeDocument/2006/relationships/theme" Target="/ppt/slideMasters/theme/theme1.xml" Id="R3274e02217c7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5030cf614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27bad1f9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2fc2115f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829559487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fabbf239d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dbca6dd7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20d2f3af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727594a5f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NORREIN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NORREIN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190 702 070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128 973 677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164 574 473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GELATHO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RODAPE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Norrein AS, Kongens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917 377 529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