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e4a77e9bff9404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a119ae537ff4837"/>
  </p:sldMasterIdLst>
  <p:sldIdLst>
    <p:sldId xmlns:r="http://schemas.openxmlformats.org/officeDocument/2006/relationships" id="256" r:id="Re9fdd2f1d3624f2c"/>
    <p:sldId xmlns:r="http://schemas.openxmlformats.org/officeDocument/2006/relationships" id="257" r:id="Rf987fc7ffeab4181"/>
    <p:sldId xmlns:r="http://schemas.openxmlformats.org/officeDocument/2006/relationships" id="258" r:id="Rfba6c9a093f04d00"/>
    <p:sldId xmlns:r="http://schemas.openxmlformats.org/officeDocument/2006/relationships" id="259" r:id="Rbe3c2fec8da644fa"/>
    <p:sldId xmlns:r="http://schemas.openxmlformats.org/officeDocument/2006/relationships" id="260" r:id="R6121773c41de4b12"/>
    <p:sldId xmlns:r="http://schemas.openxmlformats.org/officeDocument/2006/relationships" id="261" r:id="R7c45a1070f674507"/>
    <p:sldId xmlns:r="http://schemas.openxmlformats.org/officeDocument/2006/relationships" id="262" r:id="R22e9e8a4cb05478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a119ae537ff4837" /><Relationship Type="http://schemas.openxmlformats.org/officeDocument/2006/relationships/slide" Target="/ppt/slides/slide1.xml" Id="Re9fdd2f1d3624f2c" /><Relationship Type="http://schemas.openxmlformats.org/officeDocument/2006/relationships/slide" Target="/ppt/slides/slide2.xml" Id="Rf987fc7ffeab4181" /><Relationship Type="http://schemas.openxmlformats.org/officeDocument/2006/relationships/slide" Target="/ppt/slides/slide3.xml" Id="Rfba6c9a093f04d00" /><Relationship Type="http://schemas.openxmlformats.org/officeDocument/2006/relationships/slide" Target="/ppt/slides/slide4.xml" Id="Rbe3c2fec8da644fa" /><Relationship Type="http://schemas.openxmlformats.org/officeDocument/2006/relationships/slide" Target="/ppt/slides/slide5.xml" Id="R6121773c41de4b12" /><Relationship Type="http://schemas.openxmlformats.org/officeDocument/2006/relationships/slide" Target="/ppt/slides/slide6.xml" Id="R7c45a1070f674507" /><Relationship Type="http://schemas.openxmlformats.org/officeDocument/2006/relationships/slide" Target="/ppt/slides/slide7.xml" Id="R22e9e8a4cb05478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e7bbb0696cc4a5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ff4da94592439d" /><Relationship Type="http://schemas.openxmlformats.org/officeDocument/2006/relationships/theme" Target="/ppt/slideMasters/theme/theme1.xml" Id="Rb9118f8086d4430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6ff4da94592439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12aaf85c474f3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61d597686b446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d47746ce284c8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1f39f6f4164a5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663b4d2a66470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05e4812b7a477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76701639194e7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ARNE SKOGHEIM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ARNE SKOGHEIM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ARNE SKOGHEIM AS ble etablert [år] og holder til i Edland.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ARNE SKOGHEIM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ARNE SKOGHEIM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ARNE SKOGHEIM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24 033 560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22 619 588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15 890 626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241 415 618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331 222 349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ARNE SKOGHEIM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ARNE SKOGHEIM  –  55,0 %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KVEN AS  –  15,0 %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MONICA KJØLØ INVEST AS  –  15,0 %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TORTUGA INVEST AS  –  15,0 %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ARNE SKOGHEIM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Gugarden, Utgardsvegen 152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3895 Edland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917 378 754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ARNE SKOGHEIM AS</a:t>
            </a:r>
          </a:p>
        </p:txBody>
      </p:sp>
    </p:spTree>
  </p:cSld>
  <p:clrMapOvr>
    <a:masterClrMapping xmlns:a="http://schemas.openxmlformats.org/drawingml/2006/main"/>
  </p:clrMapOvr>
</p:sld>
</file>