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1f7ce6def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b72cf33a045f0"/>
  </p:sldMasterIdLst>
  <p:sldIdLst>
    <p:sldId xmlns:r="http://schemas.openxmlformats.org/officeDocument/2006/relationships" id="256" r:id="R9c9f872ceda04c67"/>
    <p:sldId xmlns:r="http://schemas.openxmlformats.org/officeDocument/2006/relationships" id="257" r:id="Ra023535caaa34a28"/>
    <p:sldId xmlns:r="http://schemas.openxmlformats.org/officeDocument/2006/relationships" id="258" r:id="R1861708e58c44abc"/>
    <p:sldId xmlns:r="http://schemas.openxmlformats.org/officeDocument/2006/relationships" id="259" r:id="Rcbceebc6ceb44c7c"/>
    <p:sldId xmlns:r="http://schemas.openxmlformats.org/officeDocument/2006/relationships" id="260" r:id="R71c6fc2efbdc4e0e"/>
    <p:sldId xmlns:r="http://schemas.openxmlformats.org/officeDocument/2006/relationships" id="261" r:id="R753907844515432b"/>
    <p:sldId xmlns:r="http://schemas.openxmlformats.org/officeDocument/2006/relationships" id="262" r:id="R08721103fc05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b72cf33a045f0" /><Relationship Type="http://schemas.openxmlformats.org/officeDocument/2006/relationships/slide" Target="/ppt/slides/slide1.xml" Id="R9c9f872ceda04c67" /><Relationship Type="http://schemas.openxmlformats.org/officeDocument/2006/relationships/slide" Target="/ppt/slides/slide2.xml" Id="Ra023535caaa34a28" /><Relationship Type="http://schemas.openxmlformats.org/officeDocument/2006/relationships/slide" Target="/ppt/slides/slide3.xml" Id="R1861708e58c44abc" /><Relationship Type="http://schemas.openxmlformats.org/officeDocument/2006/relationships/slide" Target="/ppt/slides/slide4.xml" Id="Rcbceebc6ceb44c7c" /><Relationship Type="http://schemas.openxmlformats.org/officeDocument/2006/relationships/slide" Target="/ppt/slides/slide5.xml" Id="R71c6fc2efbdc4e0e" /><Relationship Type="http://schemas.openxmlformats.org/officeDocument/2006/relationships/slide" Target="/ppt/slides/slide6.xml" Id="R753907844515432b" /><Relationship Type="http://schemas.openxmlformats.org/officeDocument/2006/relationships/slide" Target="/ppt/slides/slide7.xml" Id="R08721103fc05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d856c9a6c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cf40b47742fc" /><Relationship Type="http://schemas.openxmlformats.org/officeDocument/2006/relationships/theme" Target="/ppt/slideMasters/theme/theme1.xml" Id="R3ababcb30a70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fcf40b477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6e009c6e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78872afcd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544a6bfd6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8340786b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f0cbe9283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ae3c688de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030aa65b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ÅLESUND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ÅLESUND ENTREPRENØR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10 539 909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1 785 010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TOM ANDREAS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AUDUN BJARNE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KETIL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Vegsundbakken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6020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917 383 820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ENTREPRENØR AS</a:t>
            </a:r>
          </a:p>
        </p:txBody>
      </p:sp>
    </p:spTree>
  </p:cSld>
  <p:clrMapOvr>
    <a:masterClrMapping xmlns:a="http://schemas.openxmlformats.org/drawingml/2006/main"/>
  </p:clrMapOvr>
</p:sld>
</file>