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65a29ab88443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f69f1211414a59"/>
  </p:sldMasterIdLst>
  <p:sldIdLst>
    <p:sldId xmlns:r="http://schemas.openxmlformats.org/officeDocument/2006/relationships" id="256" r:id="R8ef63bcc776a4e2e"/>
    <p:sldId xmlns:r="http://schemas.openxmlformats.org/officeDocument/2006/relationships" id="257" r:id="R48872fd0113740d9"/>
    <p:sldId xmlns:r="http://schemas.openxmlformats.org/officeDocument/2006/relationships" id="258" r:id="R49ef999259804c65"/>
    <p:sldId xmlns:r="http://schemas.openxmlformats.org/officeDocument/2006/relationships" id="259" r:id="Rbf483ade3c8b4df1"/>
    <p:sldId xmlns:r="http://schemas.openxmlformats.org/officeDocument/2006/relationships" id="260" r:id="R627c616eb75447a6"/>
    <p:sldId xmlns:r="http://schemas.openxmlformats.org/officeDocument/2006/relationships" id="261" r:id="Re21e17466fa243a5"/>
    <p:sldId xmlns:r="http://schemas.openxmlformats.org/officeDocument/2006/relationships" id="262" r:id="Rb8700f4cbe9740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f69f1211414a59" /><Relationship Type="http://schemas.openxmlformats.org/officeDocument/2006/relationships/slide" Target="/ppt/slides/slide1.xml" Id="R8ef63bcc776a4e2e" /><Relationship Type="http://schemas.openxmlformats.org/officeDocument/2006/relationships/slide" Target="/ppt/slides/slide2.xml" Id="R48872fd0113740d9" /><Relationship Type="http://schemas.openxmlformats.org/officeDocument/2006/relationships/slide" Target="/ppt/slides/slide3.xml" Id="R49ef999259804c65" /><Relationship Type="http://schemas.openxmlformats.org/officeDocument/2006/relationships/slide" Target="/ppt/slides/slide4.xml" Id="Rbf483ade3c8b4df1" /><Relationship Type="http://schemas.openxmlformats.org/officeDocument/2006/relationships/slide" Target="/ppt/slides/slide5.xml" Id="R627c616eb75447a6" /><Relationship Type="http://schemas.openxmlformats.org/officeDocument/2006/relationships/slide" Target="/ppt/slides/slide6.xml" Id="Re21e17466fa243a5" /><Relationship Type="http://schemas.openxmlformats.org/officeDocument/2006/relationships/slide" Target="/ppt/slides/slide7.xml" Id="Rb8700f4cbe9740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2d8b588bb4f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6c164fbe045c0" /><Relationship Type="http://schemas.openxmlformats.org/officeDocument/2006/relationships/theme" Target="/ppt/slideMasters/theme/theme1.xml" Id="R8f983f2e9fe841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66c164fbe045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e7bbbb5614f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42eaa4e6b49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d2a2318e24b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e460209ea40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fe542887846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b0c3faa1d4b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65ec4d72d47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LINE BECKER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 BECKER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BECKER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 BECKER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 BECKER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 BECKER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2 199 235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1 122 996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1 763 691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 BECKER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BECKER LINE CECILIE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 BECKER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Fyrmesterveien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3186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917 386 390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 BECKER AS</a:t>
            </a:r>
          </a:p>
        </p:txBody>
      </p:sp>
    </p:spTree>
  </p:cSld>
  <p:clrMapOvr>
    <a:masterClrMapping xmlns:a="http://schemas.openxmlformats.org/drawingml/2006/main"/>
  </p:clrMapOvr>
</p:sld>
</file>