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736a5d43a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11af1baf94cd5"/>
  </p:sldMasterIdLst>
  <p:sldIdLst>
    <p:sldId xmlns:r="http://schemas.openxmlformats.org/officeDocument/2006/relationships" id="256" r:id="R4044b86acc6d4273"/>
    <p:sldId xmlns:r="http://schemas.openxmlformats.org/officeDocument/2006/relationships" id="257" r:id="R4431531cc69b4939"/>
    <p:sldId xmlns:r="http://schemas.openxmlformats.org/officeDocument/2006/relationships" id="258" r:id="Re1b75eaa6ab64d50"/>
    <p:sldId xmlns:r="http://schemas.openxmlformats.org/officeDocument/2006/relationships" id="259" r:id="Re93346f85874485d"/>
    <p:sldId xmlns:r="http://schemas.openxmlformats.org/officeDocument/2006/relationships" id="260" r:id="Rff90899a13484e5b"/>
    <p:sldId xmlns:r="http://schemas.openxmlformats.org/officeDocument/2006/relationships" id="261" r:id="R0005525b7afe4d39"/>
    <p:sldId xmlns:r="http://schemas.openxmlformats.org/officeDocument/2006/relationships" id="262" r:id="Rf09e28d1bb76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11af1baf94cd5" /><Relationship Type="http://schemas.openxmlformats.org/officeDocument/2006/relationships/slide" Target="/ppt/slides/slide1.xml" Id="R4044b86acc6d4273" /><Relationship Type="http://schemas.openxmlformats.org/officeDocument/2006/relationships/slide" Target="/ppt/slides/slide2.xml" Id="R4431531cc69b4939" /><Relationship Type="http://schemas.openxmlformats.org/officeDocument/2006/relationships/slide" Target="/ppt/slides/slide3.xml" Id="Re1b75eaa6ab64d50" /><Relationship Type="http://schemas.openxmlformats.org/officeDocument/2006/relationships/slide" Target="/ppt/slides/slide4.xml" Id="Re93346f85874485d" /><Relationship Type="http://schemas.openxmlformats.org/officeDocument/2006/relationships/slide" Target="/ppt/slides/slide5.xml" Id="Rff90899a13484e5b" /><Relationship Type="http://schemas.openxmlformats.org/officeDocument/2006/relationships/slide" Target="/ppt/slides/slide6.xml" Id="R0005525b7afe4d39" /><Relationship Type="http://schemas.openxmlformats.org/officeDocument/2006/relationships/slide" Target="/ppt/slides/slide7.xml" Id="Rf09e28d1bb76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b052aa150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aaa20ffa43e0" /><Relationship Type="http://schemas.openxmlformats.org/officeDocument/2006/relationships/theme" Target="/ppt/slideMasters/theme/theme1.xml" Id="R9094d785ca75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eaaa20ffa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c96ffb673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d9d09758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ceedb13d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1594c1eec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c1f1898e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c04c738f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5ee66c81a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