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3bc56a825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90aa70e2e4de0"/>
  </p:sldMasterIdLst>
  <p:sldIdLst>
    <p:sldId xmlns:r="http://schemas.openxmlformats.org/officeDocument/2006/relationships" id="256" r:id="Re6eb4c5a01fc414a"/>
    <p:sldId xmlns:r="http://schemas.openxmlformats.org/officeDocument/2006/relationships" id="257" r:id="Rc39bf993a7e04401"/>
    <p:sldId xmlns:r="http://schemas.openxmlformats.org/officeDocument/2006/relationships" id="258" r:id="R6eab0a6bac8243fc"/>
    <p:sldId xmlns:r="http://schemas.openxmlformats.org/officeDocument/2006/relationships" id="259" r:id="Rb251a2daee844758"/>
    <p:sldId xmlns:r="http://schemas.openxmlformats.org/officeDocument/2006/relationships" id="260" r:id="Rd2f534ecc2fe449e"/>
    <p:sldId xmlns:r="http://schemas.openxmlformats.org/officeDocument/2006/relationships" id="261" r:id="Rbda0a6d307954699"/>
    <p:sldId xmlns:r="http://schemas.openxmlformats.org/officeDocument/2006/relationships" id="262" r:id="Rc776e30d393a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90aa70e2e4de0" /><Relationship Type="http://schemas.openxmlformats.org/officeDocument/2006/relationships/slide" Target="/ppt/slides/slide1.xml" Id="Re6eb4c5a01fc414a" /><Relationship Type="http://schemas.openxmlformats.org/officeDocument/2006/relationships/slide" Target="/ppt/slides/slide2.xml" Id="Rc39bf993a7e04401" /><Relationship Type="http://schemas.openxmlformats.org/officeDocument/2006/relationships/slide" Target="/ppt/slides/slide3.xml" Id="R6eab0a6bac8243fc" /><Relationship Type="http://schemas.openxmlformats.org/officeDocument/2006/relationships/slide" Target="/ppt/slides/slide4.xml" Id="Rb251a2daee844758" /><Relationship Type="http://schemas.openxmlformats.org/officeDocument/2006/relationships/slide" Target="/ppt/slides/slide5.xml" Id="Rd2f534ecc2fe449e" /><Relationship Type="http://schemas.openxmlformats.org/officeDocument/2006/relationships/slide" Target="/ppt/slides/slide6.xml" Id="Rbda0a6d307954699" /><Relationship Type="http://schemas.openxmlformats.org/officeDocument/2006/relationships/slide" Target="/ppt/slides/slide7.xml" Id="Rc776e30d393a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27dbaa8aa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64a123a84445" /><Relationship Type="http://schemas.openxmlformats.org/officeDocument/2006/relationships/theme" Target="/ppt/slideMasters/theme/theme1.xml" Id="Re706df3683ae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864a123a8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c97491dc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ff694d9a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d5625625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237dd7bb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c3058e67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bbe88843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371cff964e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ENERGY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ENERGY CONSULT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LARS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Skjolddalen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5222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ENERGY CONSULT AS</a:t>
            </a:r>
          </a:p>
        </p:txBody>
      </p:sp>
    </p:spTree>
  </p:cSld>
  <p:clrMapOvr>
    <a:masterClrMapping xmlns:a="http://schemas.openxmlformats.org/drawingml/2006/main"/>
  </p:clrMapOvr>
</p:sld>
</file>