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8f2b62f6394b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326385b612453d"/>
  </p:sldMasterIdLst>
  <p:sldIdLst>
    <p:sldId xmlns:r="http://schemas.openxmlformats.org/officeDocument/2006/relationships" id="256" r:id="R54044e01d43c4e5a"/>
    <p:sldId xmlns:r="http://schemas.openxmlformats.org/officeDocument/2006/relationships" id="257" r:id="Ra06d56b04a9a4993"/>
    <p:sldId xmlns:r="http://schemas.openxmlformats.org/officeDocument/2006/relationships" id="258" r:id="Rd95dd41a41f54e9a"/>
    <p:sldId xmlns:r="http://schemas.openxmlformats.org/officeDocument/2006/relationships" id="259" r:id="R5dae51e1122e4182"/>
    <p:sldId xmlns:r="http://schemas.openxmlformats.org/officeDocument/2006/relationships" id="260" r:id="Rbd95dfa880b244d9"/>
    <p:sldId xmlns:r="http://schemas.openxmlformats.org/officeDocument/2006/relationships" id="261" r:id="R6363952dcf544672"/>
    <p:sldId xmlns:r="http://schemas.openxmlformats.org/officeDocument/2006/relationships" id="262" r:id="Ree6d49e087a741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326385b612453d" /><Relationship Type="http://schemas.openxmlformats.org/officeDocument/2006/relationships/slide" Target="/ppt/slides/slide1.xml" Id="R54044e01d43c4e5a" /><Relationship Type="http://schemas.openxmlformats.org/officeDocument/2006/relationships/slide" Target="/ppt/slides/slide2.xml" Id="Ra06d56b04a9a4993" /><Relationship Type="http://schemas.openxmlformats.org/officeDocument/2006/relationships/slide" Target="/ppt/slides/slide3.xml" Id="Rd95dd41a41f54e9a" /><Relationship Type="http://schemas.openxmlformats.org/officeDocument/2006/relationships/slide" Target="/ppt/slides/slide4.xml" Id="R5dae51e1122e4182" /><Relationship Type="http://schemas.openxmlformats.org/officeDocument/2006/relationships/slide" Target="/ppt/slides/slide5.xml" Id="Rbd95dfa880b244d9" /><Relationship Type="http://schemas.openxmlformats.org/officeDocument/2006/relationships/slide" Target="/ppt/slides/slide6.xml" Id="R6363952dcf544672" /><Relationship Type="http://schemas.openxmlformats.org/officeDocument/2006/relationships/slide" Target="/ppt/slides/slide7.xml" Id="Ree6d49e087a741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8d2cc1804446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f20bce1f441d2" /><Relationship Type="http://schemas.openxmlformats.org/officeDocument/2006/relationships/theme" Target="/ppt/slideMasters/theme/theme1.xml" Id="R4fad6e8929a041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bf20bce1f441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18732a38349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2839601df41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c3cfaa0854e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0d40778d945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0400e34854f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9e7b7138246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b390700474d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SELSKAPET G35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SELSKAPET G35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SELSKAPET G35 AS ble etablert [år] og holder til i Sør-fron.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SELSKAPET G35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SELSKAPET G35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SELSKAPET G35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1 663 279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8 756 523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65 200 198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113 784 165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SELSKAPET G35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 PÅL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SELSKAPET G35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Baksidevegen 1144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2647 Sør-fron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917 402 590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SELSKAPET G35 AS</a:t>
            </a:r>
          </a:p>
        </p:txBody>
      </p:sp>
    </p:spTree>
  </p:cSld>
  <p:clrMapOvr>
    <a:masterClrMapping xmlns:a="http://schemas.openxmlformats.org/drawingml/2006/main"/>
  </p:clrMapOvr>
</p:sld>
</file>