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a406612a8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35e22acce4bd5"/>
  </p:sldMasterIdLst>
  <p:sldIdLst>
    <p:sldId xmlns:r="http://schemas.openxmlformats.org/officeDocument/2006/relationships" id="256" r:id="Rbf100cda4b714ca8"/>
    <p:sldId xmlns:r="http://schemas.openxmlformats.org/officeDocument/2006/relationships" id="257" r:id="Rf08e7548efce43ef"/>
    <p:sldId xmlns:r="http://schemas.openxmlformats.org/officeDocument/2006/relationships" id="258" r:id="R679f5bc3e2b1445d"/>
    <p:sldId xmlns:r="http://schemas.openxmlformats.org/officeDocument/2006/relationships" id="259" r:id="R63b3c6a15edb48b7"/>
    <p:sldId xmlns:r="http://schemas.openxmlformats.org/officeDocument/2006/relationships" id="260" r:id="Rda3cc04744bb4f7d"/>
    <p:sldId xmlns:r="http://schemas.openxmlformats.org/officeDocument/2006/relationships" id="261" r:id="Ra175b2737258407e"/>
    <p:sldId xmlns:r="http://schemas.openxmlformats.org/officeDocument/2006/relationships" id="262" r:id="R3afb661930cd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35e22acce4bd5" /><Relationship Type="http://schemas.openxmlformats.org/officeDocument/2006/relationships/slide" Target="/ppt/slides/slide1.xml" Id="Rbf100cda4b714ca8" /><Relationship Type="http://schemas.openxmlformats.org/officeDocument/2006/relationships/slide" Target="/ppt/slides/slide2.xml" Id="Rf08e7548efce43ef" /><Relationship Type="http://schemas.openxmlformats.org/officeDocument/2006/relationships/slide" Target="/ppt/slides/slide3.xml" Id="R679f5bc3e2b1445d" /><Relationship Type="http://schemas.openxmlformats.org/officeDocument/2006/relationships/slide" Target="/ppt/slides/slide4.xml" Id="R63b3c6a15edb48b7" /><Relationship Type="http://schemas.openxmlformats.org/officeDocument/2006/relationships/slide" Target="/ppt/slides/slide5.xml" Id="Rda3cc04744bb4f7d" /><Relationship Type="http://schemas.openxmlformats.org/officeDocument/2006/relationships/slide" Target="/ppt/slides/slide6.xml" Id="Ra175b2737258407e" /><Relationship Type="http://schemas.openxmlformats.org/officeDocument/2006/relationships/slide" Target="/ppt/slides/slide7.xml" Id="R3afb661930cd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a8d237563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1ca4c71b745da" /><Relationship Type="http://schemas.openxmlformats.org/officeDocument/2006/relationships/theme" Target="/ppt/slideMasters/theme/theme1.xml" Id="R1487fbe98a32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1ca4c71b7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ccfe4a2d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6d46769d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f570c061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d07173889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266626db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31c1c47d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a8f483c2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