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25f7ff0b6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c1244c3bb4bca"/>
  </p:sldMasterIdLst>
  <p:sldIdLst>
    <p:sldId xmlns:r="http://schemas.openxmlformats.org/officeDocument/2006/relationships" id="256" r:id="Rde79dff8e8524807"/>
    <p:sldId xmlns:r="http://schemas.openxmlformats.org/officeDocument/2006/relationships" id="257" r:id="Rf890aecd99dd4cbe"/>
    <p:sldId xmlns:r="http://schemas.openxmlformats.org/officeDocument/2006/relationships" id="258" r:id="R3e4666240460438c"/>
    <p:sldId xmlns:r="http://schemas.openxmlformats.org/officeDocument/2006/relationships" id="259" r:id="R1107d7db967449cc"/>
    <p:sldId xmlns:r="http://schemas.openxmlformats.org/officeDocument/2006/relationships" id="260" r:id="Rf17adf6ff1854bcf"/>
    <p:sldId xmlns:r="http://schemas.openxmlformats.org/officeDocument/2006/relationships" id="261" r:id="R2759193621ea4795"/>
    <p:sldId xmlns:r="http://schemas.openxmlformats.org/officeDocument/2006/relationships" id="262" r:id="R0c804902ded8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c1244c3bb4bca" /><Relationship Type="http://schemas.openxmlformats.org/officeDocument/2006/relationships/slide" Target="/ppt/slides/slide1.xml" Id="Rde79dff8e8524807" /><Relationship Type="http://schemas.openxmlformats.org/officeDocument/2006/relationships/slide" Target="/ppt/slides/slide2.xml" Id="Rf890aecd99dd4cbe" /><Relationship Type="http://schemas.openxmlformats.org/officeDocument/2006/relationships/slide" Target="/ppt/slides/slide3.xml" Id="R3e4666240460438c" /><Relationship Type="http://schemas.openxmlformats.org/officeDocument/2006/relationships/slide" Target="/ppt/slides/slide4.xml" Id="R1107d7db967449cc" /><Relationship Type="http://schemas.openxmlformats.org/officeDocument/2006/relationships/slide" Target="/ppt/slides/slide5.xml" Id="Rf17adf6ff1854bcf" /><Relationship Type="http://schemas.openxmlformats.org/officeDocument/2006/relationships/slide" Target="/ppt/slides/slide6.xml" Id="R2759193621ea4795" /><Relationship Type="http://schemas.openxmlformats.org/officeDocument/2006/relationships/slide" Target="/ppt/slides/slide7.xml" Id="R0c804902ded8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29c75d49e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890770ad54813" /><Relationship Type="http://schemas.openxmlformats.org/officeDocument/2006/relationships/theme" Target="/ppt/slideMasters/theme/theme1.xml" Id="Re1e314873249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890770ad5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c8decc00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ca38a0e68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1052cb690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9c496d508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e4de27420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1580f6c8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8858ee5e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HF-ENTREPRENØR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HF-ENTREPRENØR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90 945 088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9 140 575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34 293 132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KRN HOLDING FREDRIKSTAD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 HOLDING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SOLLIE PROSJEKT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KORTVOKST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917 407 835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HF-ENTREPRENØR AS</a:t>
            </a:r>
          </a:p>
        </p:txBody>
      </p:sp>
    </p:spTree>
  </p:cSld>
  <p:clrMapOvr>
    <a:masterClrMapping xmlns:a="http://schemas.openxmlformats.org/drawingml/2006/main"/>
  </p:clrMapOvr>
</p:sld>
</file>