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526db276b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8bec49ec14813"/>
  </p:sldMasterIdLst>
  <p:sldIdLst>
    <p:sldId xmlns:r="http://schemas.openxmlformats.org/officeDocument/2006/relationships" id="256" r:id="Rae2f89022f2346bd"/>
    <p:sldId xmlns:r="http://schemas.openxmlformats.org/officeDocument/2006/relationships" id="257" r:id="Ra33ecac4484945ec"/>
    <p:sldId xmlns:r="http://schemas.openxmlformats.org/officeDocument/2006/relationships" id="258" r:id="Rab1983c2cdfa4417"/>
    <p:sldId xmlns:r="http://schemas.openxmlformats.org/officeDocument/2006/relationships" id="259" r:id="R9d67f3c4b81941f0"/>
    <p:sldId xmlns:r="http://schemas.openxmlformats.org/officeDocument/2006/relationships" id="260" r:id="R5fd0bc8eaaae4eb8"/>
    <p:sldId xmlns:r="http://schemas.openxmlformats.org/officeDocument/2006/relationships" id="261" r:id="Ra30b2b6ab4374c4b"/>
    <p:sldId xmlns:r="http://schemas.openxmlformats.org/officeDocument/2006/relationships" id="262" r:id="R249990d1af09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8bec49ec14813" /><Relationship Type="http://schemas.openxmlformats.org/officeDocument/2006/relationships/slide" Target="/ppt/slides/slide1.xml" Id="Rae2f89022f2346bd" /><Relationship Type="http://schemas.openxmlformats.org/officeDocument/2006/relationships/slide" Target="/ppt/slides/slide2.xml" Id="Ra33ecac4484945ec" /><Relationship Type="http://schemas.openxmlformats.org/officeDocument/2006/relationships/slide" Target="/ppt/slides/slide3.xml" Id="Rab1983c2cdfa4417" /><Relationship Type="http://schemas.openxmlformats.org/officeDocument/2006/relationships/slide" Target="/ppt/slides/slide4.xml" Id="R9d67f3c4b81941f0" /><Relationship Type="http://schemas.openxmlformats.org/officeDocument/2006/relationships/slide" Target="/ppt/slides/slide5.xml" Id="R5fd0bc8eaaae4eb8" /><Relationship Type="http://schemas.openxmlformats.org/officeDocument/2006/relationships/slide" Target="/ppt/slides/slide6.xml" Id="Ra30b2b6ab4374c4b" /><Relationship Type="http://schemas.openxmlformats.org/officeDocument/2006/relationships/slide" Target="/ppt/slides/slide7.xml" Id="R249990d1af09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fdda86b3f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268a5ccf47ee" /><Relationship Type="http://schemas.openxmlformats.org/officeDocument/2006/relationships/theme" Target="/ppt/slideMasters/theme/theme1.xml" Id="R6e07e5a6721e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9268a5ccf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5f5490a9c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107027053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d237c1f0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6aea894f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480c9f0e8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1de4a3267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7846b341d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NADDEN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NADDEN BYGGSERVICE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27 520 068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1 210 623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6 957 494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PMH BYGG OG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917 413 649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BYGGSERVICE AS</a:t>
            </a:r>
          </a:p>
        </p:txBody>
      </p:sp>
    </p:spTree>
  </p:cSld>
  <p:clrMapOvr>
    <a:masterClrMapping xmlns:a="http://schemas.openxmlformats.org/drawingml/2006/main"/>
  </p:clrMapOvr>
</p:sld>
</file>