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e340fb0e8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3378df37a49c3"/>
  </p:sldMasterIdLst>
  <p:sldIdLst>
    <p:sldId xmlns:r="http://schemas.openxmlformats.org/officeDocument/2006/relationships" id="256" r:id="R5489422f145e4722"/>
    <p:sldId xmlns:r="http://schemas.openxmlformats.org/officeDocument/2006/relationships" id="257" r:id="Rae8d0ae8db9b47c9"/>
    <p:sldId xmlns:r="http://schemas.openxmlformats.org/officeDocument/2006/relationships" id="258" r:id="Ra7bbbbb462ee4379"/>
    <p:sldId xmlns:r="http://schemas.openxmlformats.org/officeDocument/2006/relationships" id="259" r:id="R13b805a038d647ae"/>
    <p:sldId xmlns:r="http://schemas.openxmlformats.org/officeDocument/2006/relationships" id="260" r:id="R57958d41f45342ef"/>
    <p:sldId xmlns:r="http://schemas.openxmlformats.org/officeDocument/2006/relationships" id="261" r:id="R25f8c5f626f74541"/>
    <p:sldId xmlns:r="http://schemas.openxmlformats.org/officeDocument/2006/relationships" id="262" r:id="R1fd0bc159ca4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3378df37a49c3" /><Relationship Type="http://schemas.openxmlformats.org/officeDocument/2006/relationships/slide" Target="/ppt/slides/slide1.xml" Id="R5489422f145e4722" /><Relationship Type="http://schemas.openxmlformats.org/officeDocument/2006/relationships/slide" Target="/ppt/slides/slide2.xml" Id="Rae8d0ae8db9b47c9" /><Relationship Type="http://schemas.openxmlformats.org/officeDocument/2006/relationships/slide" Target="/ppt/slides/slide3.xml" Id="Ra7bbbbb462ee4379" /><Relationship Type="http://schemas.openxmlformats.org/officeDocument/2006/relationships/slide" Target="/ppt/slides/slide4.xml" Id="R13b805a038d647ae" /><Relationship Type="http://schemas.openxmlformats.org/officeDocument/2006/relationships/slide" Target="/ppt/slides/slide5.xml" Id="R57958d41f45342ef" /><Relationship Type="http://schemas.openxmlformats.org/officeDocument/2006/relationships/slide" Target="/ppt/slides/slide6.xml" Id="R25f8c5f626f74541" /><Relationship Type="http://schemas.openxmlformats.org/officeDocument/2006/relationships/slide" Target="/ppt/slides/slide7.xml" Id="R1fd0bc159ca4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b51d9d8c7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79d61050e4606" /><Relationship Type="http://schemas.openxmlformats.org/officeDocument/2006/relationships/theme" Target="/ppt/slideMasters/theme/theme1.xml" Id="Rb262795f13cd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79d61050e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bfb2451d7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6984d5bd9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2a28b4020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be7cabb78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e8224065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cda57dfc2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53d88c09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ENTREPRENØR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www.myhreentreprenor.com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917 422 370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 ENTREPRENØR AS</a:t>
            </a:r>
          </a:p>
        </p:txBody>
      </p:sp>
    </p:spTree>
  </p:cSld>
  <p:clrMapOvr>
    <a:masterClrMapping xmlns:a="http://schemas.openxmlformats.org/drawingml/2006/main"/>
  </p:clrMapOvr>
</p:sld>
</file>