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a0d493ef1541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0098490d184459"/>
  </p:sldMasterIdLst>
  <p:sldIdLst>
    <p:sldId xmlns:r="http://schemas.openxmlformats.org/officeDocument/2006/relationships" id="256" r:id="Ra1240412cbce4530"/>
    <p:sldId xmlns:r="http://schemas.openxmlformats.org/officeDocument/2006/relationships" id="257" r:id="Rbedb834e0eaf4ad5"/>
    <p:sldId xmlns:r="http://schemas.openxmlformats.org/officeDocument/2006/relationships" id="258" r:id="R0c4b8fcbfb2f4de2"/>
    <p:sldId xmlns:r="http://schemas.openxmlformats.org/officeDocument/2006/relationships" id="259" r:id="R7d9d893823ac43dd"/>
    <p:sldId xmlns:r="http://schemas.openxmlformats.org/officeDocument/2006/relationships" id="260" r:id="R9bbc0d116ae54d07"/>
    <p:sldId xmlns:r="http://schemas.openxmlformats.org/officeDocument/2006/relationships" id="261" r:id="R2c97b8886d924e8a"/>
    <p:sldId xmlns:r="http://schemas.openxmlformats.org/officeDocument/2006/relationships" id="262" r:id="R0a14167c6f8b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098490d184459" /><Relationship Type="http://schemas.openxmlformats.org/officeDocument/2006/relationships/slide" Target="/ppt/slides/slide1.xml" Id="Ra1240412cbce4530" /><Relationship Type="http://schemas.openxmlformats.org/officeDocument/2006/relationships/slide" Target="/ppt/slides/slide2.xml" Id="Rbedb834e0eaf4ad5" /><Relationship Type="http://schemas.openxmlformats.org/officeDocument/2006/relationships/slide" Target="/ppt/slides/slide3.xml" Id="R0c4b8fcbfb2f4de2" /><Relationship Type="http://schemas.openxmlformats.org/officeDocument/2006/relationships/slide" Target="/ppt/slides/slide4.xml" Id="R7d9d893823ac43dd" /><Relationship Type="http://schemas.openxmlformats.org/officeDocument/2006/relationships/slide" Target="/ppt/slides/slide5.xml" Id="R9bbc0d116ae54d07" /><Relationship Type="http://schemas.openxmlformats.org/officeDocument/2006/relationships/slide" Target="/ppt/slides/slide6.xml" Id="R2c97b8886d924e8a" /><Relationship Type="http://schemas.openxmlformats.org/officeDocument/2006/relationships/slide" Target="/ppt/slides/slide7.xml" Id="R0a14167c6f8b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e75a52a004a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4482c12cb43e5" /><Relationship Type="http://schemas.openxmlformats.org/officeDocument/2006/relationships/theme" Target="/ppt/slideMasters/theme/theme1.xml" Id="R71cccbba9a8a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84482c12cb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879cdcea341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91aec82a1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1067afcb94c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e40b9ebf342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b883c79ea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bfe1f633949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af896dbd841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SOLLIE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SOLLIE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SOLLIE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SOLLIE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SOLLIE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SOLLIE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1 540 573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7 972 956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SOLLIE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ERDVIK SOLLIE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SOLLIE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Kornblomstveien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917 428 530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SOLLIE HOLDING AS</a:t>
            </a:r>
          </a:p>
        </p:txBody>
      </p:sp>
    </p:spTree>
  </p:cSld>
  <p:clrMapOvr>
    <a:masterClrMapping xmlns:a="http://schemas.openxmlformats.org/drawingml/2006/main"/>
  </p:clrMapOvr>
</p:sld>
</file>