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c5d54ba32948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921ea413754bda"/>
  </p:sldMasterIdLst>
  <p:sldIdLst>
    <p:sldId xmlns:r="http://schemas.openxmlformats.org/officeDocument/2006/relationships" id="256" r:id="R1a1b64b147464129"/>
    <p:sldId xmlns:r="http://schemas.openxmlformats.org/officeDocument/2006/relationships" id="257" r:id="Rf8bedba45d1b492c"/>
    <p:sldId xmlns:r="http://schemas.openxmlformats.org/officeDocument/2006/relationships" id="258" r:id="Re5473ec1708e4af2"/>
    <p:sldId xmlns:r="http://schemas.openxmlformats.org/officeDocument/2006/relationships" id="259" r:id="Rea6ffb6807ef4d4e"/>
    <p:sldId xmlns:r="http://schemas.openxmlformats.org/officeDocument/2006/relationships" id="260" r:id="R0832b8f9f89d455f"/>
    <p:sldId xmlns:r="http://schemas.openxmlformats.org/officeDocument/2006/relationships" id="261" r:id="R2db9da6e86394946"/>
    <p:sldId xmlns:r="http://schemas.openxmlformats.org/officeDocument/2006/relationships" id="262" r:id="R2c6a658bf2ac4f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921ea413754bda" /><Relationship Type="http://schemas.openxmlformats.org/officeDocument/2006/relationships/slide" Target="/ppt/slides/slide1.xml" Id="R1a1b64b147464129" /><Relationship Type="http://schemas.openxmlformats.org/officeDocument/2006/relationships/slide" Target="/ppt/slides/slide2.xml" Id="Rf8bedba45d1b492c" /><Relationship Type="http://schemas.openxmlformats.org/officeDocument/2006/relationships/slide" Target="/ppt/slides/slide3.xml" Id="Re5473ec1708e4af2" /><Relationship Type="http://schemas.openxmlformats.org/officeDocument/2006/relationships/slide" Target="/ppt/slides/slide4.xml" Id="Rea6ffb6807ef4d4e" /><Relationship Type="http://schemas.openxmlformats.org/officeDocument/2006/relationships/slide" Target="/ppt/slides/slide5.xml" Id="R0832b8f9f89d455f" /><Relationship Type="http://schemas.openxmlformats.org/officeDocument/2006/relationships/slide" Target="/ppt/slides/slide6.xml" Id="R2db9da6e86394946" /><Relationship Type="http://schemas.openxmlformats.org/officeDocument/2006/relationships/slide" Target="/ppt/slides/slide7.xml" Id="R2c6a658bf2ac4f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c892169af343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4324ca2f34c83" /><Relationship Type="http://schemas.openxmlformats.org/officeDocument/2006/relationships/theme" Target="/ppt/slideMasters/theme/theme1.xml" Id="R09257e2d67b749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d4324ca2f34c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e1c5ad20943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1c1f2139f47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ce65bf4f246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b0bf2a26f4b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5780191a74a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ca00403804a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e6b8390ac42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EST BYGGMESTER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 BYGGMESTER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EST BYGGMESTER AS ble etablert [år] og holder til i Vrådal.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 BYGGMESTER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 BYGGMESTER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 BYGGMESTER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5 641 573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−1 674 717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−1 690 404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−3 780 395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992 156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 BYGGMESTER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DRUZHYNIN KOSTYANTYN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KÄRVET ANDRES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 BYGGMESTER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Kviteseidvegen 1643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3853 Vrådal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917 429 340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 BYGGMESTER AS</a:t>
            </a:r>
          </a:p>
        </p:txBody>
      </p:sp>
    </p:spTree>
  </p:cSld>
  <p:clrMapOvr>
    <a:masterClrMapping xmlns:a="http://schemas.openxmlformats.org/drawingml/2006/main"/>
  </p:clrMapOvr>
</p:sld>
</file>