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0132bfe0db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beb2f60ab4da0"/>
  </p:sldMasterIdLst>
  <p:sldIdLst>
    <p:sldId xmlns:r="http://schemas.openxmlformats.org/officeDocument/2006/relationships" id="256" r:id="R575fac31eaf94828"/>
    <p:sldId xmlns:r="http://schemas.openxmlformats.org/officeDocument/2006/relationships" id="257" r:id="Red74fe5529294050"/>
    <p:sldId xmlns:r="http://schemas.openxmlformats.org/officeDocument/2006/relationships" id="258" r:id="Rabaf2ba4ff5e454f"/>
    <p:sldId xmlns:r="http://schemas.openxmlformats.org/officeDocument/2006/relationships" id="259" r:id="R05d32ed7c2b049f7"/>
    <p:sldId xmlns:r="http://schemas.openxmlformats.org/officeDocument/2006/relationships" id="260" r:id="R0e414a6874f14f27"/>
    <p:sldId xmlns:r="http://schemas.openxmlformats.org/officeDocument/2006/relationships" id="261" r:id="R07d4cfe1c21c4ecc"/>
    <p:sldId xmlns:r="http://schemas.openxmlformats.org/officeDocument/2006/relationships" id="262" r:id="Rb60a2f37ee9e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beb2f60ab4da0" /><Relationship Type="http://schemas.openxmlformats.org/officeDocument/2006/relationships/slide" Target="/ppt/slides/slide1.xml" Id="R575fac31eaf94828" /><Relationship Type="http://schemas.openxmlformats.org/officeDocument/2006/relationships/slide" Target="/ppt/slides/slide2.xml" Id="Red74fe5529294050" /><Relationship Type="http://schemas.openxmlformats.org/officeDocument/2006/relationships/slide" Target="/ppt/slides/slide3.xml" Id="Rabaf2ba4ff5e454f" /><Relationship Type="http://schemas.openxmlformats.org/officeDocument/2006/relationships/slide" Target="/ppt/slides/slide4.xml" Id="R05d32ed7c2b049f7" /><Relationship Type="http://schemas.openxmlformats.org/officeDocument/2006/relationships/slide" Target="/ppt/slides/slide5.xml" Id="R0e414a6874f14f27" /><Relationship Type="http://schemas.openxmlformats.org/officeDocument/2006/relationships/slide" Target="/ppt/slides/slide6.xml" Id="R07d4cfe1c21c4ecc" /><Relationship Type="http://schemas.openxmlformats.org/officeDocument/2006/relationships/slide" Target="/ppt/slides/slide7.xml" Id="Rb60a2f37ee9e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d17b5d790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e7274daa4ee1" /><Relationship Type="http://schemas.openxmlformats.org/officeDocument/2006/relationships/theme" Target="/ppt/slideMasters/theme/theme1.xml" Id="Rf097d8379a50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fe7274daa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302b32a5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1d5d1ed91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dc74ce2a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85fd8d502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92892868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2c1e0edd144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a13c1d29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KRISTIAN SOLLIE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KRISTIAN SOLLIE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15 830 229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4 148 228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SOLLIE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Kornblomstveien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kristian@murmesteren.com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www.murmesteren.com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917 435 596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KRISTIAN SOLLIE AS</a:t>
            </a:r>
          </a:p>
        </p:txBody>
      </p:sp>
    </p:spTree>
  </p:cSld>
  <p:clrMapOvr>
    <a:masterClrMapping xmlns:a="http://schemas.openxmlformats.org/drawingml/2006/main"/>
  </p:clrMapOvr>
</p:sld>
</file>