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bcb35c838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7cd0bae234d4d"/>
  </p:sldMasterIdLst>
  <p:sldIdLst>
    <p:sldId xmlns:r="http://schemas.openxmlformats.org/officeDocument/2006/relationships" id="256" r:id="R2c2b6bca06f34c78"/>
    <p:sldId xmlns:r="http://schemas.openxmlformats.org/officeDocument/2006/relationships" id="257" r:id="Re62784a57fd24306"/>
    <p:sldId xmlns:r="http://schemas.openxmlformats.org/officeDocument/2006/relationships" id="258" r:id="R82a08e1933254635"/>
    <p:sldId xmlns:r="http://schemas.openxmlformats.org/officeDocument/2006/relationships" id="259" r:id="R5e8a9b21299c4673"/>
    <p:sldId xmlns:r="http://schemas.openxmlformats.org/officeDocument/2006/relationships" id="260" r:id="R11e9b93802f3486a"/>
    <p:sldId xmlns:r="http://schemas.openxmlformats.org/officeDocument/2006/relationships" id="261" r:id="R3d1144bb5db6400c"/>
    <p:sldId xmlns:r="http://schemas.openxmlformats.org/officeDocument/2006/relationships" id="262" r:id="R1943f826083c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7cd0bae234d4d" /><Relationship Type="http://schemas.openxmlformats.org/officeDocument/2006/relationships/slide" Target="/ppt/slides/slide1.xml" Id="R2c2b6bca06f34c78" /><Relationship Type="http://schemas.openxmlformats.org/officeDocument/2006/relationships/slide" Target="/ppt/slides/slide2.xml" Id="Re62784a57fd24306" /><Relationship Type="http://schemas.openxmlformats.org/officeDocument/2006/relationships/slide" Target="/ppt/slides/slide3.xml" Id="R82a08e1933254635" /><Relationship Type="http://schemas.openxmlformats.org/officeDocument/2006/relationships/slide" Target="/ppt/slides/slide4.xml" Id="R5e8a9b21299c4673" /><Relationship Type="http://schemas.openxmlformats.org/officeDocument/2006/relationships/slide" Target="/ppt/slides/slide5.xml" Id="R11e9b93802f3486a" /><Relationship Type="http://schemas.openxmlformats.org/officeDocument/2006/relationships/slide" Target="/ppt/slides/slide6.xml" Id="R3d1144bb5db6400c" /><Relationship Type="http://schemas.openxmlformats.org/officeDocument/2006/relationships/slide" Target="/ppt/slides/slide7.xml" Id="R1943f826083c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bf465b1aa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84f439c74237" /><Relationship Type="http://schemas.openxmlformats.org/officeDocument/2006/relationships/theme" Target="/ppt/slideMasters/theme/theme1.xml" Id="R974e5e7bd826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684f439c7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8c2a8417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754bd2f7c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acc9503bd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add559607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92586e28f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9109034e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9e5c4db4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CONCEPTS OF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CONCEPTS OF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FREDRIKSEN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917 445 346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