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739669cfa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a6771430c483e"/>
  </p:sldMasterIdLst>
  <p:sldIdLst>
    <p:sldId xmlns:r="http://schemas.openxmlformats.org/officeDocument/2006/relationships" id="256" r:id="Rf135434a85a443aa"/>
    <p:sldId xmlns:r="http://schemas.openxmlformats.org/officeDocument/2006/relationships" id="257" r:id="R18a083d919c94cb9"/>
    <p:sldId xmlns:r="http://schemas.openxmlformats.org/officeDocument/2006/relationships" id="258" r:id="R2dd1a2bbc3344c2f"/>
    <p:sldId xmlns:r="http://schemas.openxmlformats.org/officeDocument/2006/relationships" id="259" r:id="Rf2fcc01aac784e2c"/>
    <p:sldId xmlns:r="http://schemas.openxmlformats.org/officeDocument/2006/relationships" id="260" r:id="Rb0b284cb8cbc48b6"/>
    <p:sldId xmlns:r="http://schemas.openxmlformats.org/officeDocument/2006/relationships" id="261" r:id="R0265fc1332cd43ec"/>
    <p:sldId xmlns:r="http://schemas.openxmlformats.org/officeDocument/2006/relationships" id="262" r:id="R6ed1b9b198af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a6771430c483e" /><Relationship Type="http://schemas.openxmlformats.org/officeDocument/2006/relationships/slide" Target="/ppt/slides/slide1.xml" Id="Rf135434a85a443aa" /><Relationship Type="http://schemas.openxmlformats.org/officeDocument/2006/relationships/slide" Target="/ppt/slides/slide2.xml" Id="R18a083d919c94cb9" /><Relationship Type="http://schemas.openxmlformats.org/officeDocument/2006/relationships/slide" Target="/ppt/slides/slide3.xml" Id="R2dd1a2bbc3344c2f" /><Relationship Type="http://schemas.openxmlformats.org/officeDocument/2006/relationships/slide" Target="/ppt/slides/slide4.xml" Id="Rf2fcc01aac784e2c" /><Relationship Type="http://schemas.openxmlformats.org/officeDocument/2006/relationships/slide" Target="/ppt/slides/slide5.xml" Id="Rb0b284cb8cbc48b6" /><Relationship Type="http://schemas.openxmlformats.org/officeDocument/2006/relationships/slide" Target="/ppt/slides/slide6.xml" Id="R0265fc1332cd43ec" /><Relationship Type="http://schemas.openxmlformats.org/officeDocument/2006/relationships/slide" Target="/ppt/slides/slide7.xml" Id="R6ed1b9b198af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86e953ca1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f2e2d8a82402d" /><Relationship Type="http://schemas.openxmlformats.org/officeDocument/2006/relationships/theme" Target="/ppt/slideMasters/theme/theme1.xml" Id="R18f77bc042fb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f2e2d8a82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398909e1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a085ce155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47d99703e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b3f1dd071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2e6e7b53d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c9ecac8764c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b430ae43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