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177c75be2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15c7331c742a4"/>
  </p:sldMasterIdLst>
  <p:sldIdLst>
    <p:sldId xmlns:r="http://schemas.openxmlformats.org/officeDocument/2006/relationships" id="256" r:id="R83354feb0e0346d0"/>
    <p:sldId xmlns:r="http://schemas.openxmlformats.org/officeDocument/2006/relationships" id="257" r:id="Rca4b0a8a2c194714"/>
    <p:sldId xmlns:r="http://schemas.openxmlformats.org/officeDocument/2006/relationships" id="258" r:id="R2a7f82bbb53a48a2"/>
    <p:sldId xmlns:r="http://schemas.openxmlformats.org/officeDocument/2006/relationships" id="259" r:id="R0be7664b9765458c"/>
    <p:sldId xmlns:r="http://schemas.openxmlformats.org/officeDocument/2006/relationships" id="260" r:id="Re71e8bd1f4be4ce3"/>
    <p:sldId xmlns:r="http://schemas.openxmlformats.org/officeDocument/2006/relationships" id="261" r:id="R6defdf2a36464ed0"/>
    <p:sldId xmlns:r="http://schemas.openxmlformats.org/officeDocument/2006/relationships" id="262" r:id="Rb9182540c1c7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15c7331c742a4" /><Relationship Type="http://schemas.openxmlformats.org/officeDocument/2006/relationships/slide" Target="/ppt/slides/slide1.xml" Id="R83354feb0e0346d0" /><Relationship Type="http://schemas.openxmlformats.org/officeDocument/2006/relationships/slide" Target="/ppt/slides/slide2.xml" Id="Rca4b0a8a2c194714" /><Relationship Type="http://schemas.openxmlformats.org/officeDocument/2006/relationships/slide" Target="/ppt/slides/slide3.xml" Id="R2a7f82bbb53a48a2" /><Relationship Type="http://schemas.openxmlformats.org/officeDocument/2006/relationships/slide" Target="/ppt/slides/slide4.xml" Id="R0be7664b9765458c" /><Relationship Type="http://schemas.openxmlformats.org/officeDocument/2006/relationships/slide" Target="/ppt/slides/slide5.xml" Id="Re71e8bd1f4be4ce3" /><Relationship Type="http://schemas.openxmlformats.org/officeDocument/2006/relationships/slide" Target="/ppt/slides/slide6.xml" Id="R6defdf2a36464ed0" /><Relationship Type="http://schemas.openxmlformats.org/officeDocument/2006/relationships/slide" Target="/ppt/slides/slide7.xml" Id="Rb9182540c1c7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0b73e9dc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6da37fd043b9" /><Relationship Type="http://schemas.openxmlformats.org/officeDocument/2006/relationships/theme" Target="/ppt/slideMasters/theme/theme1.xml" Id="R6dc371c5337c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f6da37fd0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a54f8b84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1f88cce23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ff0270a8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3d80bfb8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ae1cbd14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c20b3985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d3f8fa83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GABRIELSEN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GABRIELSEN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−400 435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−400 796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4 519 843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