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6225b2c2f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1d3c3ad0d4eb0"/>
  </p:sldMasterIdLst>
  <p:sldIdLst>
    <p:sldId xmlns:r="http://schemas.openxmlformats.org/officeDocument/2006/relationships" id="256" r:id="R071da92e87ae4f92"/>
    <p:sldId xmlns:r="http://schemas.openxmlformats.org/officeDocument/2006/relationships" id="257" r:id="R3dc34e674bdc4210"/>
    <p:sldId xmlns:r="http://schemas.openxmlformats.org/officeDocument/2006/relationships" id="258" r:id="R1018937890384c64"/>
    <p:sldId xmlns:r="http://schemas.openxmlformats.org/officeDocument/2006/relationships" id="259" r:id="R7b0e766837df4827"/>
    <p:sldId xmlns:r="http://schemas.openxmlformats.org/officeDocument/2006/relationships" id="260" r:id="R9c47db65d2da42c1"/>
    <p:sldId xmlns:r="http://schemas.openxmlformats.org/officeDocument/2006/relationships" id="261" r:id="Rfcc8d506d5a64db9"/>
    <p:sldId xmlns:r="http://schemas.openxmlformats.org/officeDocument/2006/relationships" id="262" r:id="R9500c8ee8624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1d3c3ad0d4eb0" /><Relationship Type="http://schemas.openxmlformats.org/officeDocument/2006/relationships/slide" Target="/ppt/slides/slide1.xml" Id="R071da92e87ae4f92" /><Relationship Type="http://schemas.openxmlformats.org/officeDocument/2006/relationships/slide" Target="/ppt/slides/slide2.xml" Id="R3dc34e674bdc4210" /><Relationship Type="http://schemas.openxmlformats.org/officeDocument/2006/relationships/slide" Target="/ppt/slides/slide3.xml" Id="R1018937890384c64" /><Relationship Type="http://schemas.openxmlformats.org/officeDocument/2006/relationships/slide" Target="/ppt/slides/slide4.xml" Id="R7b0e766837df4827" /><Relationship Type="http://schemas.openxmlformats.org/officeDocument/2006/relationships/slide" Target="/ppt/slides/slide5.xml" Id="R9c47db65d2da42c1" /><Relationship Type="http://schemas.openxmlformats.org/officeDocument/2006/relationships/slide" Target="/ppt/slides/slide6.xml" Id="Rfcc8d506d5a64db9" /><Relationship Type="http://schemas.openxmlformats.org/officeDocument/2006/relationships/slide" Target="/ppt/slides/slide7.xml" Id="R9500c8ee8624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5370323a5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e889f4824b7b" /><Relationship Type="http://schemas.openxmlformats.org/officeDocument/2006/relationships/theme" Target="/ppt/slideMasters/theme/theme1.xml" Id="R1efacd4fe5c7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8e889f482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da2f73ec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70121b5d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34e02ade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17f6a2c1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22bafc304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0240ef30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720457b5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GRAVESERVICE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369 638 164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218 048 961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GRAVESERVICE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Løkenholtet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280550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AS</a:t>
            </a:r>
          </a:p>
        </p:txBody>
      </p:sp>
    </p:spTree>
  </p:cSld>
  <p:clrMapOvr>
    <a:masterClrMapping xmlns:a="http://schemas.openxmlformats.org/drawingml/2006/main"/>
  </p:clrMapOvr>
</p:sld>
</file>