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69e64fe24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a4c643da649ef"/>
  </p:sldMasterIdLst>
  <p:sldIdLst>
    <p:sldId xmlns:r="http://schemas.openxmlformats.org/officeDocument/2006/relationships" id="256" r:id="Refa715154618449d"/>
    <p:sldId xmlns:r="http://schemas.openxmlformats.org/officeDocument/2006/relationships" id="257" r:id="R08dc22d79da949fb"/>
    <p:sldId xmlns:r="http://schemas.openxmlformats.org/officeDocument/2006/relationships" id="258" r:id="R98aa388fadfe432e"/>
    <p:sldId xmlns:r="http://schemas.openxmlformats.org/officeDocument/2006/relationships" id="259" r:id="R31c6523057e74c67"/>
    <p:sldId xmlns:r="http://schemas.openxmlformats.org/officeDocument/2006/relationships" id="260" r:id="Ra8f890cf20df4f80"/>
    <p:sldId xmlns:r="http://schemas.openxmlformats.org/officeDocument/2006/relationships" id="261" r:id="R8ea61132bdd5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a4c643da649ef" /><Relationship Type="http://schemas.openxmlformats.org/officeDocument/2006/relationships/slide" Target="/ppt/slides/slide1.xml" Id="Refa715154618449d" /><Relationship Type="http://schemas.openxmlformats.org/officeDocument/2006/relationships/slide" Target="/ppt/slides/slide2.xml" Id="R08dc22d79da949fb" /><Relationship Type="http://schemas.openxmlformats.org/officeDocument/2006/relationships/slide" Target="/ppt/slides/slide3.xml" Id="R98aa388fadfe432e" /><Relationship Type="http://schemas.openxmlformats.org/officeDocument/2006/relationships/slide" Target="/ppt/slides/slide4.xml" Id="R31c6523057e74c67" /><Relationship Type="http://schemas.openxmlformats.org/officeDocument/2006/relationships/slide" Target="/ppt/slides/slide5.xml" Id="Ra8f890cf20df4f80" /><Relationship Type="http://schemas.openxmlformats.org/officeDocument/2006/relationships/slide" Target="/ppt/slides/slide6.xml" Id="R8ea61132bdd5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2f7894fee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ca1752114c10" /><Relationship Type="http://schemas.openxmlformats.org/officeDocument/2006/relationships/theme" Target="/ppt/slideMasters/theme/theme1.xml" Id="Rbdcc7975b2cd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eca175211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369af8e6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5eaea91a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320a20cd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0c26b8a9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4c987c14e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80679208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REIMA INVEST AS</a:t>
            </a:r>
          </a:p>
        </p:txBody>
      </p:sp>
    </p:spTree>
  </p:cSld>
  <p:clrMapOvr>
    <a:masterClrMapping xmlns:a="http://schemas.openxmlformats.org/drawingml/2006/main"/>
  </p:clrMapOvr>
</p:sld>
</file>