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2d1fac4f9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bb33f371248ba"/>
  </p:sldMasterIdLst>
  <p:sldIdLst>
    <p:sldId xmlns:r="http://schemas.openxmlformats.org/officeDocument/2006/relationships" id="256" r:id="R2c7f6041147341cc"/>
    <p:sldId xmlns:r="http://schemas.openxmlformats.org/officeDocument/2006/relationships" id="257" r:id="R95054f35ea2e48df"/>
    <p:sldId xmlns:r="http://schemas.openxmlformats.org/officeDocument/2006/relationships" id="258" r:id="Rb1d2649a22fd432a"/>
    <p:sldId xmlns:r="http://schemas.openxmlformats.org/officeDocument/2006/relationships" id="259" r:id="R33e5ffc600014de4"/>
    <p:sldId xmlns:r="http://schemas.openxmlformats.org/officeDocument/2006/relationships" id="260" r:id="Rab73e4ab9ab442c6"/>
    <p:sldId xmlns:r="http://schemas.openxmlformats.org/officeDocument/2006/relationships" id="261" r:id="R033b123124474d24"/>
    <p:sldId xmlns:r="http://schemas.openxmlformats.org/officeDocument/2006/relationships" id="262" r:id="R925cf2a3f3f7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bb33f371248ba" /><Relationship Type="http://schemas.openxmlformats.org/officeDocument/2006/relationships/slide" Target="/ppt/slides/slide1.xml" Id="R2c7f6041147341cc" /><Relationship Type="http://schemas.openxmlformats.org/officeDocument/2006/relationships/slide" Target="/ppt/slides/slide2.xml" Id="R95054f35ea2e48df" /><Relationship Type="http://schemas.openxmlformats.org/officeDocument/2006/relationships/slide" Target="/ppt/slides/slide3.xml" Id="Rb1d2649a22fd432a" /><Relationship Type="http://schemas.openxmlformats.org/officeDocument/2006/relationships/slide" Target="/ppt/slides/slide4.xml" Id="R33e5ffc600014de4" /><Relationship Type="http://schemas.openxmlformats.org/officeDocument/2006/relationships/slide" Target="/ppt/slides/slide5.xml" Id="Rab73e4ab9ab442c6" /><Relationship Type="http://schemas.openxmlformats.org/officeDocument/2006/relationships/slide" Target="/ppt/slides/slide6.xml" Id="R033b123124474d24" /><Relationship Type="http://schemas.openxmlformats.org/officeDocument/2006/relationships/slide" Target="/ppt/slides/slide7.xml" Id="R925cf2a3f3f7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6a821dab9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49bc9adf4b52" /><Relationship Type="http://schemas.openxmlformats.org/officeDocument/2006/relationships/theme" Target="/ppt/slideMasters/theme/theme1.xml" Id="R482418e3066d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d49bc9adf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130c02fe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42deff6b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b822ec90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d47cf01f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b7abbb1e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c3b985f0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887fbb9b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