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44fb6be4794a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aee5c754054cb0"/>
  </p:sldMasterIdLst>
  <p:sldIdLst>
    <p:sldId xmlns:r="http://schemas.openxmlformats.org/officeDocument/2006/relationships" id="256" r:id="R0d997ea645fd465c"/>
    <p:sldId xmlns:r="http://schemas.openxmlformats.org/officeDocument/2006/relationships" id="257" r:id="Rc3b41d671a5d4630"/>
    <p:sldId xmlns:r="http://schemas.openxmlformats.org/officeDocument/2006/relationships" id="258" r:id="Re3e843f727a142ac"/>
    <p:sldId xmlns:r="http://schemas.openxmlformats.org/officeDocument/2006/relationships" id="259" r:id="R0cd0861298c6452c"/>
    <p:sldId xmlns:r="http://schemas.openxmlformats.org/officeDocument/2006/relationships" id="260" r:id="Rd232b7160d064156"/>
    <p:sldId xmlns:r="http://schemas.openxmlformats.org/officeDocument/2006/relationships" id="261" r:id="R74da2169a86147a3"/>
    <p:sldId xmlns:r="http://schemas.openxmlformats.org/officeDocument/2006/relationships" id="262" r:id="R777458b8bb4b46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aee5c754054cb0" /><Relationship Type="http://schemas.openxmlformats.org/officeDocument/2006/relationships/slide" Target="/ppt/slides/slide1.xml" Id="R0d997ea645fd465c" /><Relationship Type="http://schemas.openxmlformats.org/officeDocument/2006/relationships/slide" Target="/ppt/slides/slide2.xml" Id="Rc3b41d671a5d4630" /><Relationship Type="http://schemas.openxmlformats.org/officeDocument/2006/relationships/slide" Target="/ppt/slides/slide3.xml" Id="Re3e843f727a142ac" /><Relationship Type="http://schemas.openxmlformats.org/officeDocument/2006/relationships/slide" Target="/ppt/slides/slide4.xml" Id="R0cd0861298c6452c" /><Relationship Type="http://schemas.openxmlformats.org/officeDocument/2006/relationships/slide" Target="/ppt/slides/slide5.xml" Id="Rd232b7160d064156" /><Relationship Type="http://schemas.openxmlformats.org/officeDocument/2006/relationships/slide" Target="/ppt/slides/slide6.xml" Id="R74da2169a86147a3" /><Relationship Type="http://schemas.openxmlformats.org/officeDocument/2006/relationships/slide" Target="/ppt/slides/slide7.xml" Id="R777458b8bb4b46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33d445819e41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fd16a4a624dc3" /><Relationship Type="http://schemas.openxmlformats.org/officeDocument/2006/relationships/theme" Target="/ppt/slideMasters/theme/theme1.xml" Id="R2d980f41d04244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4fd16a4a624d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8c01d56654f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c74aae6c242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9ae8a493941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a862765a144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b27d7013343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2fe25def043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ac46a285f4e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HFR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HFR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−197 460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8 600 008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18 421 989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23 576 502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FELIX REIMERS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Frognerseterveien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917 447 748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HFR INVEST AS</a:t>
            </a:r>
          </a:p>
        </p:txBody>
      </p:sp>
    </p:spTree>
  </p:cSld>
  <p:clrMapOvr>
    <a:masterClrMapping xmlns:a="http://schemas.openxmlformats.org/drawingml/2006/main"/>
  </p:clrMapOvr>
</p:sld>
</file>