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a45db3156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925fce7134181"/>
  </p:sldMasterIdLst>
  <p:sldIdLst>
    <p:sldId xmlns:r="http://schemas.openxmlformats.org/officeDocument/2006/relationships" id="256" r:id="R0e14716aa63e4802"/>
    <p:sldId xmlns:r="http://schemas.openxmlformats.org/officeDocument/2006/relationships" id="257" r:id="Rb4b428de27cf404f"/>
    <p:sldId xmlns:r="http://schemas.openxmlformats.org/officeDocument/2006/relationships" id="258" r:id="Rbc20674d7fe2450c"/>
    <p:sldId xmlns:r="http://schemas.openxmlformats.org/officeDocument/2006/relationships" id="259" r:id="R48a976e21b764bc3"/>
    <p:sldId xmlns:r="http://schemas.openxmlformats.org/officeDocument/2006/relationships" id="260" r:id="R536c38504a084c6c"/>
    <p:sldId xmlns:r="http://schemas.openxmlformats.org/officeDocument/2006/relationships" id="261" r:id="Rb5cc6cf5aa27436d"/>
    <p:sldId xmlns:r="http://schemas.openxmlformats.org/officeDocument/2006/relationships" id="262" r:id="R359d05adac31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925fce7134181" /><Relationship Type="http://schemas.openxmlformats.org/officeDocument/2006/relationships/slide" Target="/ppt/slides/slide1.xml" Id="R0e14716aa63e4802" /><Relationship Type="http://schemas.openxmlformats.org/officeDocument/2006/relationships/slide" Target="/ppt/slides/slide2.xml" Id="Rb4b428de27cf404f" /><Relationship Type="http://schemas.openxmlformats.org/officeDocument/2006/relationships/slide" Target="/ppt/slides/slide3.xml" Id="Rbc20674d7fe2450c" /><Relationship Type="http://schemas.openxmlformats.org/officeDocument/2006/relationships/slide" Target="/ppt/slides/slide4.xml" Id="R48a976e21b764bc3" /><Relationship Type="http://schemas.openxmlformats.org/officeDocument/2006/relationships/slide" Target="/ppt/slides/slide5.xml" Id="R536c38504a084c6c" /><Relationship Type="http://schemas.openxmlformats.org/officeDocument/2006/relationships/slide" Target="/ppt/slides/slide6.xml" Id="Rb5cc6cf5aa27436d" /><Relationship Type="http://schemas.openxmlformats.org/officeDocument/2006/relationships/slide" Target="/ppt/slides/slide7.xml" Id="R359d05adac31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dc3c38042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82f04717044c6" /><Relationship Type="http://schemas.openxmlformats.org/officeDocument/2006/relationships/theme" Target="/ppt/slideMasters/theme/theme1.xml" Id="Rbe6a55b4bb41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82f047170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fc9971a4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e531ebc4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90fe306c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b82e4a5c7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b171aed7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48d8dc15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cc42ff5e2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24 660 589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24 763 889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VIKESLAND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