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392f7e2d24d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e15e8944fd4cf3"/>
  </p:sldMasterIdLst>
  <p:sldIdLst>
    <p:sldId xmlns:r="http://schemas.openxmlformats.org/officeDocument/2006/relationships" id="256" r:id="R263351873ee347a4"/>
    <p:sldId xmlns:r="http://schemas.openxmlformats.org/officeDocument/2006/relationships" id="257" r:id="R1fe3852c0d184499"/>
    <p:sldId xmlns:r="http://schemas.openxmlformats.org/officeDocument/2006/relationships" id="258" r:id="R0e8e4bc2c5b84231"/>
    <p:sldId xmlns:r="http://schemas.openxmlformats.org/officeDocument/2006/relationships" id="259" r:id="R28a61e43f64345fd"/>
    <p:sldId xmlns:r="http://schemas.openxmlformats.org/officeDocument/2006/relationships" id="260" r:id="R9392b2ae9021435f"/>
    <p:sldId xmlns:r="http://schemas.openxmlformats.org/officeDocument/2006/relationships" id="261" r:id="R66b41404345444b6"/>
    <p:sldId xmlns:r="http://schemas.openxmlformats.org/officeDocument/2006/relationships" id="262" r:id="Ra756866ebcb749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e15e8944fd4cf3" /><Relationship Type="http://schemas.openxmlformats.org/officeDocument/2006/relationships/slide" Target="/ppt/slides/slide1.xml" Id="R263351873ee347a4" /><Relationship Type="http://schemas.openxmlformats.org/officeDocument/2006/relationships/slide" Target="/ppt/slides/slide2.xml" Id="R1fe3852c0d184499" /><Relationship Type="http://schemas.openxmlformats.org/officeDocument/2006/relationships/slide" Target="/ppt/slides/slide3.xml" Id="R0e8e4bc2c5b84231" /><Relationship Type="http://schemas.openxmlformats.org/officeDocument/2006/relationships/slide" Target="/ppt/slides/slide4.xml" Id="R28a61e43f64345fd" /><Relationship Type="http://schemas.openxmlformats.org/officeDocument/2006/relationships/slide" Target="/ppt/slides/slide5.xml" Id="R9392b2ae9021435f" /><Relationship Type="http://schemas.openxmlformats.org/officeDocument/2006/relationships/slide" Target="/ppt/slides/slide6.xml" Id="R66b41404345444b6" /><Relationship Type="http://schemas.openxmlformats.org/officeDocument/2006/relationships/slide" Target="/ppt/slides/slide7.xml" Id="Ra756866ebcb749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125c6934145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109acdda44b24" /><Relationship Type="http://schemas.openxmlformats.org/officeDocument/2006/relationships/theme" Target="/ppt/slideMasters/theme/theme1.xml" Id="R79f1d2f5298e48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c109acdda44b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d71911c6443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0d42e034444c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46af33ddd44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0ef247c374b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ecb47df48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6c1897bcf440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bf3a3e58c43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AGTUNNEL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AGTUNNEL AS ble etablert [år] og holder til i Sogndal.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272 570 296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−19 996 998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−20 004 368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39 433 188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177 663 068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AGT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AGTUNNEL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Fjørevegen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917 454 809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AGTUNNEL AS</a:t>
            </a:r>
          </a:p>
        </p:txBody>
      </p:sp>
    </p:spTree>
  </p:cSld>
  <p:clrMapOvr>
    <a:masterClrMapping xmlns:a="http://schemas.openxmlformats.org/drawingml/2006/main"/>
  </p:clrMapOvr>
</p:sld>
</file>