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635391351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827ea31be4679"/>
  </p:sldMasterIdLst>
  <p:sldIdLst>
    <p:sldId xmlns:r="http://schemas.openxmlformats.org/officeDocument/2006/relationships" id="256" r:id="R7c9b640de998454d"/>
    <p:sldId xmlns:r="http://schemas.openxmlformats.org/officeDocument/2006/relationships" id="257" r:id="Rf133e6c3cc404d11"/>
    <p:sldId xmlns:r="http://schemas.openxmlformats.org/officeDocument/2006/relationships" id="258" r:id="R3eab539ff22e44d5"/>
    <p:sldId xmlns:r="http://schemas.openxmlformats.org/officeDocument/2006/relationships" id="259" r:id="R31abe73393dd47a7"/>
    <p:sldId xmlns:r="http://schemas.openxmlformats.org/officeDocument/2006/relationships" id="260" r:id="R51e5072081814579"/>
    <p:sldId xmlns:r="http://schemas.openxmlformats.org/officeDocument/2006/relationships" id="261" r:id="Rb05fe5bc1f9c4230"/>
    <p:sldId xmlns:r="http://schemas.openxmlformats.org/officeDocument/2006/relationships" id="262" r:id="Rdb6bf63caf7a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827ea31be4679" /><Relationship Type="http://schemas.openxmlformats.org/officeDocument/2006/relationships/slide" Target="/ppt/slides/slide1.xml" Id="R7c9b640de998454d" /><Relationship Type="http://schemas.openxmlformats.org/officeDocument/2006/relationships/slide" Target="/ppt/slides/slide2.xml" Id="Rf133e6c3cc404d11" /><Relationship Type="http://schemas.openxmlformats.org/officeDocument/2006/relationships/slide" Target="/ppt/slides/slide3.xml" Id="R3eab539ff22e44d5" /><Relationship Type="http://schemas.openxmlformats.org/officeDocument/2006/relationships/slide" Target="/ppt/slides/slide4.xml" Id="R31abe73393dd47a7" /><Relationship Type="http://schemas.openxmlformats.org/officeDocument/2006/relationships/slide" Target="/ppt/slides/slide5.xml" Id="R51e5072081814579" /><Relationship Type="http://schemas.openxmlformats.org/officeDocument/2006/relationships/slide" Target="/ppt/slides/slide6.xml" Id="Rb05fe5bc1f9c4230" /><Relationship Type="http://schemas.openxmlformats.org/officeDocument/2006/relationships/slide" Target="/ppt/slides/slide7.xml" Id="Rdb6bf63caf7a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5dc3050c9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bb1e80e346c4" /><Relationship Type="http://schemas.openxmlformats.org/officeDocument/2006/relationships/theme" Target="/ppt/slideMasters/theme/theme1.xml" Id="Ra1045c6a7f56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cbb1e80e3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826d86250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2eafbfc2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39eae52e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ff97089b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eddd8bf2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2be107d0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be56e24f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MA-REGNSKAP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Fastings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marius@jojoregnskap.no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917 457 158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