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1608ffc1ca4f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de4e26580a4cb5"/>
  </p:sldMasterIdLst>
  <p:sldIdLst>
    <p:sldId xmlns:r="http://schemas.openxmlformats.org/officeDocument/2006/relationships" id="256" r:id="R625d30a9125041af"/>
    <p:sldId xmlns:r="http://schemas.openxmlformats.org/officeDocument/2006/relationships" id="257" r:id="R356df5bb9aed4003"/>
    <p:sldId xmlns:r="http://schemas.openxmlformats.org/officeDocument/2006/relationships" id="258" r:id="R166dd8411f5f467b"/>
    <p:sldId xmlns:r="http://schemas.openxmlformats.org/officeDocument/2006/relationships" id="259" r:id="R59eed1a2bfbe436b"/>
    <p:sldId xmlns:r="http://schemas.openxmlformats.org/officeDocument/2006/relationships" id="260" r:id="Rf8b7589a6a524de5"/>
    <p:sldId xmlns:r="http://schemas.openxmlformats.org/officeDocument/2006/relationships" id="261" r:id="R139cb1a09bcc4408"/>
    <p:sldId xmlns:r="http://schemas.openxmlformats.org/officeDocument/2006/relationships" id="262" r:id="R4ac10fedb70242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de4e26580a4cb5" /><Relationship Type="http://schemas.openxmlformats.org/officeDocument/2006/relationships/slide" Target="/ppt/slides/slide1.xml" Id="R625d30a9125041af" /><Relationship Type="http://schemas.openxmlformats.org/officeDocument/2006/relationships/slide" Target="/ppt/slides/slide2.xml" Id="R356df5bb9aed4003" /><Relationship Type="http://schemas.openxmlformats.org/officeDocument/2006/relationships/slide" Target="/ppt/slides/slide3.xml" Id="R166dd8411f5f467b" /><Relationship Type="http://schemas.openxmlformats.org/officeDocument/2006/relationships/slide" Target="/ppt/slides/slide4.xml" Id="R59eed1a2bfbe436b" /><Relationship Type="http://schemas.openxmlformats.org/officeDocument/2006/relationships/slide" Target="/ppt/slides/slide5.xml" Id="Rf8b7589a6a524de5" /><Relationship Type="http://schemas.openxmlformats.org/officeDocument/2006/relationships/slide" Target="/ppt/slides/slide6.xml" Id="R139cb1a09bcc4408" /><Relationship Type="http://schemas.openxmlformats.org/officeDocument/2006/relationships/slide" Target="/ppt/slides/slide7.xml" Id="R4ac10fedb70242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2f735fbd5d47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cba4ebfb1439a" /><Relationship Type="http://schemas.openxmlformats.org/officeDocument/2006/relationships/theme" Target="/ppt/slideMasters/theme/theme1.xml" Id="Rf95a58442d7c4a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3cba4ebfb143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ce7e99f77e45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4411103ce47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46c2f3c5ef4b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306a353d044a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8daaf19544a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1ca93b48448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ed574021d842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AMERGOS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AMERGOS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AMERGOS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AMERGOS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AMERGOS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AMERGOS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539 790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−46 900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−98 645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159 807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AMERGOS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INGVAR NICOLAI HAGEN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AMERGOS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Ingiers vei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917 462 089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AMERGOS GROUP AS</a:t>
            </a:r>
          </a:p>
        </p:txBody>
      </p:sp>
    </p:spTree>
  </p:cSld>
  <p:clrMapOvr>
    <a:masterClrMapping xmlns:a="http://schemas.openxmlformats.org/drawingml/2006/main"/>
  </p:clrMapOvr>
</p:sld>
</file>