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6e21f7cf9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07c05a9344979"/>
  </p:sldMasterIdLst>
  <p:sldIdLst>
    <p:sldId xmlns:r="http://schemas.openxmlformats.org/officeDocument/2006/relationships" id="256" r:id="R49fe8e9541164ba3"/>
    <p:sldId xmlns:r="http://schemas.openxmlformats.org/officeDocument/2006/relationships" id="257" r:id="R292ed62978dc4a7c"/>
    <p:sldId xmlns:r="http://schemas.openxmlformats.org/officeDocument/2006/relationships" id="258" r:id="R65cc4302836b498d"/>
    <p:sldId xmlns:r="http://schemas.openxmlformats.org/officeDocument/2006/relationships" id="259" r:id="R4b7b80077b984dcc"/>
    <p:sldId xmlns:r="http://schemas.openxmlformats.org/officeDocument/2006/relationships" id="260" r:id="R04e93100c7a14cbe"/>
    <p:sldId xmlns:r="http://schemas.openxmlformats.org/officeDocument/2006/relationships" id="261" r:id="Rd8e3323832dc47c9"/>
    <p:sldId xmlns:r="http://schemas.openxmlformats.org/officeDocument/2006/relationships" id="262" r:id="R53b84c70501a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07c05a9344979" /><Relationship Type="http://schemas.openxmlformats.org/officeDocument/2006/relationships/slide" Target="/ppt/slides/slide1.xml" Id="R49fe8e9541164ba3" /><Relationship Type="http://schemas.openxmlformats.org/officeDocument/2006/relationships/slide" Target="/ppt/slides/slide2.xml" Id="R292ed62978dc4a7c" /><Relationship Type="http://schemas.openxmlformats.org/officeDocument/2006/relationships/slide" Target="/ppt/slides/slide3.xml" Id="R65cc4302836b498d" /><Relationship Type="http://schemas.openxmlformats.org/officeDocument/2006/relationships/slide" Target="/ppt/slides/slide4.xml" Id="R4b7b80077b984dcc" /><Relationship Type="http://schemas.openxmlformats.org/officeDocument/2006/relationships/slide" Target="/ppt/slides/slide5.xml" Id="R04e93100c7a14cbe" /><Relationship Type="http://schemas.openxmlformats.org/officeDocument/2006/relationships/slide" Target="/ppt/slides/slide6.xml" Id="Rd8e3323832dc47c9" /><Relationship Type="http://schemas.openxmlformats.org/officeDocument/2006/relationships/slide" Target="/ppt/slides/slide7.xml" Id="R53b84c70501a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82b65cc37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79ae106b47f2" /><Relationship Type="http://schemas.openxmlformats.org/officeDocument/2006/relationships/theme" Target="/ppt/slideMasters/theme/theme1.xml" Id="R52bcb7ab30cd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379ae106b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9cbf26046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f6fcff63b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f8319c5d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0ae68fabb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38f4ffbce42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eceab6b10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181e8a82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CAPITAL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CAPITAL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37 621 216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37 731 158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MAGNUS RAKNES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Magnus Raknes, Bestumveien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917 462 860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INVEST HOLDING AS</a:t>
            </a:r>
          </a:p>
        </p:txBody>
      </p:sp>
    </p:spTree>
  </p:cSld>
  <p:clrMapOvr>
    <a:masterClrMapping xmlns:a="http://schemas.openxmlformats.org/drawingml/2006/main"/>
  </p:clrMapOvr>
</p:sld>
</file>