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8bf225660d4f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9413f935d847aa"/>
  </p:sldMasterIdLst>
  <p:sldIdLst>
    <p:sldId xmlns:r="http://schemas.openxmlformats.org/officeDocument/2006/relationships" id="256" r:id="Rce86096be67d42d0"/>
    <p:sldId xmlns:r="http://schemas.openxmlformats.org/officeDocument/2006/relationships" id="257" r:id="Rda85f1ad65f147b0"/>
    <p:sldId xmlns:r="http://schemas.openxmlformats.org/officeDocument/2006/relationships" id="258" r:id="R3c7faf60b3894da4"/>
    <p:sldId xmlns:r="http://schemas.openxmlformats.org/officeDocument/2006/relationships" id="259" r:id="R43583deff82f43c2"/>
    <p:sldId xmlns:r="http://schemas.openxmlformats.org/officeDocument/2006/relationships" id="260" r:id="R36b931ac7a254759"/>
    <p:sldId xmlns:r="http://schemas.openxmlformats.org/officeDocument/2006/relationships" id="261" r:id="Rb8215c892e044fb5"/>
    <p:sldId xmlns:r="http://schemas.openxmlformats.org/officeDocument/2006/relationships" id="262" r:id="R8e8abc707c0441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9413f935d847aa" /><Relationship Type="http://schemas.openxmlformats.org/officeDocument/2006/relationships/slide" Target="/ppt/slides/slide1.xml" Id="Rce86096be67d42d0" /><Relationship Type="http://schemas.openxmlformats.org/officeDocument/2006/relationships/slide" Target="/ppt/slides/slide2.xml" Id="Rda85f1ad65f147b0" /><Relationship Type="http://schemas.openxmlformats.org/officeDocument/2006/relationships/slide" Target="/ppt/slides/slide3.xml" Id="R3c7faf60b3894da4" /><Relationship Type="http://schemas.openxmlformats.org/officeDocument/2006/relationships/slide" Target="/ppt/slides/slide4.xml" Id="R43583deff82f43c2" /><Relationship Type="http://schemas.openxmlformats.org/officeDocument/2006/relationships/slide" Target="/ppt/slides/slide5.xml" Id="R36b931ac7a254759" /><Relationship Type="http://schemas.openxmlformats.org/officeDocument/2006/relationships/slide" Target="/ppt/slides/slide6.xml" Id="Rb8215c892e044fb5" /><Relationship Type="http://schemas.openxmlformats.org/officeDocument/2006/relationships/slide" Target="/ppt/slides/slide7.xml" Id="R8e8abc707c0441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80ac1769c545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a85ddc0694ff8" /><Relationship Type="http://schemas.openxmlformats.org/officeDocument/2006/relationships/theme" Target="/ppt/slideMasters/theme/theme1.xml" Id="R68a140e397c246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2a85ddc0694f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e44c221a54a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1113e308440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881f672c349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6f5be71ae4e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3ff45e5ce49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53e1ae6164e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fe2b790ed4a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ARNE SÆTHER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SÆTHER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SÆTHER AS ble etablert [år] og holder til i Dolmøy.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SÆTHER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SÆTHER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SÆTHER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551 895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1 731 724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1 743 759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SÆTHER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SÆTHER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SÆTHER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7252 Dolmøy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917 471 207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SÆTHER AS</a:t>
            </a:r>
          </a:p>
        </p:txBody>
      </p:sp>
    </p:spTree>
  </p:cSld>
  <p:clrMapOvr>
    <a:masterClrMapping xmlns:a="http://schemas.openxmlformats.org/drawingml/2006/main"/>
  </p:clrMapOvr>
</p:sld>
</file>