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7538e732c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fa7becf84e44e9"/>
  </p:sldMasterIdLst>
  <p:sldIdLst>
    <p:sldId xmlns:r="http://schemas.openxmlformats.org/officeDocument/2006/relationships" id="256" r:id="R08327eff64724e68"/>
    <p:sldId xmlns:r="http://schemas.openxmlformats.org/officeDocument/2006/relationships" id="257" r:id="Rdfa71b473df247d4"/>
    <p:sldId xmlns:r="http://schemas.openxmlformats.org/officeDocument/2006/relationships" id="258" r:id="Rbe17162373f24043"/>
    <p:sldId xmlns:r="http://schemas.openxmlformats.org/officeDocument/2006/relationships" id="259" r:id="R026dc039b3e14510"/>
    <p:sldId xmlns:r="http://schemas.openxmlformats.org/officeDocument/2006/relationships" id="260" r:id="R4c306ecfc85648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a7becf84e44e9" /><Relationship Type="http://schemas.openxmlformats.org/officeDocument/2006/relationships/slide" Target="/ppt/slides/slide1.xml" Id="R08327eff64724e68" /><Relationship Type="http://schemas.openxmlformats.org/officeDocument/2006/relationships/slide" Target="/ppt/slides/slide2.xml" Id="Rdfa71b473df247d4" /><Relationship Type="http://schemas.openxmlformats.org/officeDocument/2006/relationships/slide" Target="/ppt/slides/slide3.xml" Id="Rbe17162373f24043" /><Relationship Type="http://schemas.openxmlformats.org/officeDocument/2006/relationships/slide" Target="/ppt/slides/slide4.xml" Id="R026dc039b3e14510" /><Relationship Type="http://schemas.openxmlformats.org/officeDocument/2006/relationships/slide" Target="/ppt/slides/slide5.xml" Id="R4c306ecfc85648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88f2814ff43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ae10883c0412f" /><Relationship Type="http://schemas.openxmlformats.org/officeDocument/2006/relationships/theme" Target="/ppt/slideMasters/theme/theme1.xml" Id="Rffb4b381528d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4ae10883c0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f25f71264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d5c76dff541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eadada637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4351b8eb64a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5bcca1d8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ANTARK SOLBERG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ANTARK SOLBERG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ANTARK SOLBERG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ANTARK SOLBERG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ANTARK SOLBERG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ANTARK SOLBERG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tanya.solberg@gmail.com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www.antark.no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917 478 376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ANTARK SOLBERG</a:t>
            </a:r>
          </a:p>
        </p:txBody>
      </p:sp>
    </p:spTree>
  </p:cSld>
  <p:clrMapOvr>
    <a:masterClrMapping xmlns:a="http://schemas.openxmlformats.org/drawingml/2006/main"/>
  </p:clrMapOvr>
</p:sld>
</file>