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f0184abba8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c72631e8ca42f4"/>
  </p:sldMasterIdLst>
  <p:sldIdLst>
    <p:sldId xmlns:r="http://schemas.openxmlformats.org/officeDocument/2006/relationships" id="256" r:id="R3e249caf4e4c4066"/>
    <p:sldId xmlns:r="http://schemas.openxmlformats.org/officeDocument/2006/relationships" id="257" r:id="R3f449f5d670f4aef"/>
    <p:sldId xmlns:r="http://schemas.openxmlformats.org/officeDocument/2006/relationships" id="258" r:id="R24d3265b678c48ab"/>
    <p:sldId xmlns:r="http://schemas.openxmlformats.org/officeDocument/2006/relationships" id="259" r:id="Rebdce43ea0ed4a7a"/>
    <p:sldId xmlns:r="http://schemas.openxmlformats.org/officeDocument/2006/relationships" id="260" r:id="R034be96e46c149ea"/>
    <p:sldId xmlns:r="http://schemas.openxmlformats.org/officeDocument/2006/relationships" id="261" r:id="R16940a980f784395"/>
    <p:sldId xmlns:r="http://schemas.openxmlformats.org/officeDocument/2006/relationships" id="262" r:id="Rb251819250c042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72631e8ca42f4" /><Relationship Type="http://schemas.openxmlformats.org/officeDocument/2006/relationships/slide" Target="/ppt/slides/slide1.xml" Id="R3e249caf4e4c4066" /><Relationship Type="http://schemas.openxmlformats.org/officeDocument/2006/relationships/slide" Target="/ppt/slides/slide2.xml" Id="R3f449f5d670f4aef" /><Relationship Type="http://schemas.openxmlformats.org/officeDocument/2006/relationships/slide" Target="/ppt/slides/slide3.xml" Id="R24d3265b678c48ab" /><Relationship Type="http://schemas.openxmlformats.org/officeDocument/2006/relationships/slide" Target="/ppt/slides/slide4.xml" Id="Rebdce43ea0ed4a7a" /><Relationship Type="http://schemas.openxmlformats.org/officeDocument/2006/relationships/slide" Target="/ppt/slides/slide5.xml" Id="R034be96e46c149ea" /><Relationship Type="http://schemas.openxmlformats.org/officeDocument/2006/relationships/slide" Target="/ppt/slides/slide6.xml" Id="R16940a980f784395" /><Relationship Type="http://schemas.openxmlformats.org/officeDocument/2006/relationships/slide" Target="/ppt/slides/slide7.xml" Id="Rb251819250c042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cb120284e4e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8bfe9ce004f93" /><Relationship Type="http://schemas.openxmlformats.org/officeDocument/2006/relationships/theme" Target="/ppt/slideMasters/theme/theme1.xml" Id="R0216ba91ec9c4d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8bfe9ce004f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a7c105e9845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917d5061d4d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e94f796ac41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5372676f147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9ce98a86044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20e8db71649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eb14211cf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10 966 446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5 620 401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80 591 834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122 203 144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SPORT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BIRGER SÆTHRE AS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Svartbekkvegen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917 481 261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