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85e0565691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11112998f4b49"/>
  </p:sldMasterIdLst>
  <p:sldIdLst>
    <p:sldId xmlns:r="http://schemas.openxmlformats.org/officeDocument/2006/relationships" id="256" r:id="R75c34646710c46e4"/>
    <p:sldId xmlns:r="http://schemas.openxmlformats.org/officeDocument/2006/relationships" id="257" r:id="R547bb4c13b2c4f50"/>
    <p:sldId xmlns:r="http://schemas.openxmlformats.org/officeDocument/2006/relationships" id="258" r:id="R5bfe1664b4d1458a"/>
    <p:sldId xmlns:r="http://schemas.openxmlformats.org/officeDocument/2006/relationships" id="259" r:id="R4512ab5bbd384042"/>
    <p:sldId xmlns:r="http://schemas.openxmlformats.org/officeDocument/2006/relationships" id="260" r:id="R34ad6337eadf4d01"/>
    <p:sldId xmlns:r="http://schemas.openxmlformats.org/officeDocument/2006/relationships" id="261" r:id="R7511eeac008c4e06"/>
    <p:sldId xmlns:r="http://schemas.openxmlformats.org/officeDocument/2006/relationships" id="262" r:id="R382fbdfb2a6c47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11112998f4b49" /><Relationship Type="http://schemas.openxmlformats.org/officeDocument/2006/relationships/slide" Target="/ppt/slides/slide1.xml" Id="R75c34646710c46e4" /><Relationship Type="http://schemas.openxmlformats.org/officeDocument/2006/relationships/slide" Target="/ppt/slides/slide2.xml" Id="R547bb4c13b2c4f50" /><Relationship Type="http://schemas.openxmlformats.org/officeDocument/2006/relationships/slide" Target="/ppt/slides/slide3.xml" Id="R5bfe1664b4d1458a" /><Relationship Type="http://schemas.openxmlformats.org/officeDocument/2006/relationships/slide" Target="/ppt/slides/slide4.xml" Id="R4512ab5bbd384042" /><Relationship Type="http://schemas.openxmlformats.org/officeDocument/2006/relationships/slide" Target="/ppt/slides/slide5.xml" Id="R34ad6337eadf4d01" /><Relationship Type="http://schemas.openxmlformats.org/officeDocument/2006/relationships/slide" Target="/ppt/slides/slide6.xml" Id="R7511eeac008c4e06" /><Relationship Type="http://schemas.openxmlformats.org/officeDocument/2006/relationships/slide" Target="/ppt/slides/slide7.xml" Id="R382fbdfb2a6c47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7ad5a2cd44a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0bb70e4dc4251" /><Relationship Type="http://schemas.openxmlformats.org/officeDocument/2006/relationships/theme" Target="/ppt/slideMasters/theme/theme1.xml" Id="Rf8cfc85756b5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0bb70e4dc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66da55811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121b15f11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d37a584004e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d8756cee5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16c3149a7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55b890bad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99981c3894e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2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22 596 547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HETLAND SKJÆVELAND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Eigerøyveien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