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fe8536b02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67af30c4e4181"/>
  </p:sldMasterIdLst>
  <p:sldIdLst>
    <p:sldId xmlns:r="http://schemas.openxmlformats.org/officeDocument/2006/relationships" id="256" r:id="R0ab5bbd70a92427f"/>
    <p:sldId xmlns:r="http://schemas.openxmlformats.org/officeDocument/2006/relationships" id="257" r:id="R34f4c82f012d4409"/>
    <p:sldId xmlns:r="http://schemas.openxmlformats.org/officeDocument/2006/relationships" id="258" r:id="R3a2f60962d854d19"/>
    <p:sldId xmlns:r="http://schemas.openxmlformats.org/officeDocument/2006/relationships" id="259" r:id="Rdf777406ab36441d"/>
    <p:sldId xmlns:r="http://schemas.openxmlformats.org/officeDocument/2006/relationships" id="260" r:id="R4165948675a2463d"/>
    <p:sldId xmlns:r="http://schemas.openxmlformats.org/officeDocument/2006/relationships" id="261" r:id="R93b3c97e44a14050"/>
    <p:sldId xmlns:r="http://schemas.openxmlformats.org/officeDocument/2006/relationships" id="262" r:id="R4493ebac9aea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67af30c4e4181" /><Relationship Type="http://schemas.openxmlformats.org/officeDocument/2006/relationships/slide" Target="/ppt/slides/slide1.xml" Id="R0ab5bbd70a92427f" /><Relationship Type="http://schemas.openxmlformats.org/officeDocument/2006/relationships/slide" Target="/ppt/slides/slide2.xml" Id="R34f4c82f012d4409" /><Relationship Type="http://schemas.openxmlformats.org/officeDocument/2006/relationships/slide" Target="/ppt/slides/slide3.xml" Id="R3a2f60962d854d19" /><Relationship Type="http://schemas.openxmlformats.org/officeDocument/2006/relationships/slide" Target="/ppt/slides/slide4.xml" Id="Rdf777406ab36441d" /><Relationship Type="http://schemas.openxmlformats.org/officeDocument/2006/relationships/slide" Target="/ppt/slides/slide5.xml" Id="R4165948675a2463d" /><Relationship Type="http://schemas.openxmlformats.org/officeDocument/2006/relationships/slide" Target="/ppt/slides/slide6.xml" Id="R93b3c97e44a14050" /><Relationship Type="http://schemas.openxmlformats.org/officeDocument/2006/relationships/slide" Target="/ppt/slides/slide7.xml" Id="R4493ebac9aea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cb4680cb4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be55ef9c34c7d" /><Relationship Type="http://schemas.openxmlformats.org/officeDocument/2006/relationships/theme" Target="/ppt/slideMasters/theme/theme1.xml" Id="R6516988e16f9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be55ef9c3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1f69bc14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b9494eee4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eebd5ba5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89928e9b1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8ab454f8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d9b936fd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eac6cdc1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