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8c4cf1eb4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0b0deeb3b4a01"/>
  </p:sldMasterIdLst>
  <p:sldIdLst>
    <p:sldId xmlns:r="http://schemas.openxmlformats.org/officeDocument/2006/relationships" id="256" r:id="R9ea3b96eda644495"/>
    <p:sldId xmlns:r="http://schemas.openxmlformats.org/officeDocument/2006/relationships" id="257" r:id="Rb7f83f38d7b04511"/>
    <p:sldId xmlns:r="http://schemas.openxmlformats.org/officeDocument/2006/relationships" id="258" r:id="Rdcd5d9616c144593"/>
    <p:sldId xmlns:r="http://schemas.openxmlformats.org/officeDocument/2006/relationships" id="259" r:id="R7cf5274a71984430"/>
    <p:sldId xmlns:r="http://schemas.openxmlformats.org/officeDocument/2006/relationships" id="260" r:id="R3602b4214ebc4aa5"/>
    <p:sldId xmlns:r="http://schemas.openxmlformats.org/officeDocument/2006/relationships" id="261" r:id="Rfbc925178219424a"/>
    <p:sldId xmlns:r="http://schemas.openxmlformats.org/officeDocument/2006/relationships" id="262" r:id="R59ad9102c040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0b0deeb3b4a01" /><Relationship Type="http://schemas.openxmlformats.org/officeDocument/2006/relationships/slide" Target="/ppt/slides/slide1.xml" Id="R9ea3b96eda644495" /><Relationship Type="http://schemas.openxmlformats.org/officeDocument/2006/relationships/slide" Target="/ppt/slides/slide2.xml" Id="Rb7f83f38d7b04511" /><Relationship Type="http://schemas.openxmlformats.org/officeDocument/2006/relationships/slide" Target="/ppt/slides/slide3.xml" Id="Rdcd5d9616c144593" /><Relationship Type="http://schemas.openxmlformats.org/officeDocument/2006/relationships/slide" Target="/ppt/slides/slide4.xml" Id="R7cf5274a71984430" /><Relationship Type="http://schemas.openxmlformats.org/officeDocument/2006/relationships/slide" Target="/ppt/slides/slide5.xml" Id="R3602b4214ebc4aa5" /><Relationship Type="http://schemas.openxmlformats.org/officeDocument/2006/relationships/slide" Target="/ppt/slides/slide6.xml" Id="Rfbc925178219424a" /><Relationship Type="http://schemas.openxmlformats.org/officeDocument/2006/relationships/slide" Target="/ppt/slides/slide7.xml" Id="R59ad9102c040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4a4034ef1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1735801140f6" /><Relationship Type="http://schemas.openxmlformats.org/officeDocument/2006/relationships/theme" Target="/ppt/slideMasters/theme/theme1.xml" Id="R35a82938da0d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917358011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59f082f9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c5c3be17d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bed1e1de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49797d2c3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8354c01e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cb06e7e3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a67f3477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INVESTMENT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HAUPTMANN INGRID ELINE 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HAUPTMANN JOHANNES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917 489 653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INVESTMENT AS</a:t>
            </a:r>
          </a:p>
        </p:txBody>
      </p:sp>
    </p:spTree>
  </p:cSld>
  <p:clrMapOvr>
    <a:masterClrMapping xmlns:a="http://schemas.openxmlformats.org/drawingml/2006/main"/>
  </p:clrMapOvr>
</p:sld>
</file>