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a312f09ec84b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4eb5043a134608"/>
  </p:sldMasterIdLst>
  <p:sldIdLst>
    <p:sldId xmlns:r="http://schemas.openxmlformats.org/officeDocument/2006/relationships" id="256" r:id="Rd9b5feae94f74f69"/>
    <p:sldId xmlns:r="http://schemas.openxmlformats.org/officeDocument/2006/relationships" id="257" r:id="R5f5c56c2da8845a9"/>
    <p:sldId xmlns:r="http://schemas.openxmlformats.org/officeDocument/2006/relationships" id="258" r:id="Rfe8ce3f5997b4aac"/>
    <p:sldId xmlns:r="http://schemas.openxmlformats.org/officeDocument/2006/relationships" id="259" r:id="Rfb6c182720904ba5"/>
    <p:sldId xmlns:r="http://schemas.openxmlformats.org/officeDocument/2006/relationships" id="260" r:id="Re1b53d84df664140"/>
    <p:sldId xmlns:r="http://schemas.openxmlformats.org/officeDocument/2006/relationships" id="261" r:id="Ra568a4d42ecc49e6"/>
    <p:sldId xmlns:r="http://schemas.openxmlformats.org/officeDocument/2006/relationships" id="262" r:id="R46d268623f134d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4eb5043a134608" /><Relationship Type="http://schemas.openxmlformats.org/officeDocument/2006/relationships/slide" Target="/ppt/slides/slide1.xml" Id="Rd9b5feae94f74f69" /><Relationship Type="http://schemas.openxmlformats.org/officeDocument/2006/relationships/slide" Target="/ppt/slides/slide2.xml" Id="R5f5c56c2da8845a9" /><Relationship Type="http://schemas.openxmlformats.org/officeDocument/2006/relationships/slide" Target="/ppt/slides/slide3.xml" Id="Rfe8ce3f5997b4aac" /><Relationship Type="http://schemas.openxmlformats.org/officeDocument/2006/relationships/slide" Target="/ppt/slides/slide4.xml" Id="Rfb6c182720904ba5" /><Relationship Type="http://schemas.openxmlformats.org/officeDocument/2006/relationships/slide" Target="/ppt/slides/slide5.xml" Id="Re1b53d84df664140" /><Relationship Type="http://schemas.openxmlformats.org/officeDocument/2006/relationships/slide" Target="/ppt/slides/slide6.xml" Id="Ra568a4d42ecc49e6" /><Relationship Type="http://schemas.openxmlformats.org/officeDocument/2006/relationships/slide" Target="/ppt/slides/slide7.xml" Id="R46d268623f134d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d1800e8d3849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628d412884c36" /><Relationship Type="http://schemas.openxmlformats.org/officeDocument/2006/relationships/theme" Target="/ppt/slideMasters/theme/theme1.xml" Id="Ra4547fb701454a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d628d412884c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b4fdb5eba4f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2d5bead8a41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5ca91972e44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c782bbdd64d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3694c596e4c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5a3ebc12e4f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13813be8842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GH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GH MASKIN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14 419 715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188 239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814 450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6 963 744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GH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Glomstuvegen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917 495 718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MASKIN AS</a:t>
            </a:r>
          </a:p>
        </p:txBody>
      </p:sp>
    </p:spTree>
  </p:cSld>
  <p:clrMapOvr>
    <a:masterClrMapping xmlns:a="http://schemas.openxmlformats.org/drawingml/2006/main"/>
  </p:clrMapOvr>
</p:sld>
</file>