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b3421b100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6f76a6caa4676"/>
  </p:sldMasterIdLst>
  <p:sldIdLst>
    <p:sldId xmlns:r="http://schemas.openxmlformats.org/officeDocument/2006/relationships" id="256" r:id="R82b1245a2701436b"/>
    <p:sldId xmlns:r="http://schemas.openxmlformats.org/officeDocument/2006/relationships" id="257" r:id="R798d6a5847804444"/>
    <p:sldId xmlns:r="http://schemas.openxmlformats.org/officeDocument/2006/relationships" id="258" r:id="Ree012d751d0242c3"/>
    <p:sldId xmlns:r="http://schemas.openxmlformats.org/officeDocument/2006/relationships" id="259" r:id="R164d81d0ef2e4619"/>
    <p:sldId xmlns:r="http://schemas.openxmlformats.org/officeDocument/2006/relationships" id="260" r:id="R09a30f5644434279"/>
    <p:sldId xmlns:r="http://schemas.openxmlformats.org/officeDocument/2006/relationships" id="261" r:id="R5fec87e57f02475b"/>
    <p:sldId xmlns:r="http://schemas.openxmlformats.org/officeDocument/2006/relationships" id="262" r:id="R7d065b1bd48b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6f76a6caa4676" /><Relationship Type="http://schemas.openxmlformats.org/officeDocument/2006/relationships/slide" Target="/ppt/slides/slide1.xml" Id="R82b1245a2701436b" /><Relationship Type="http://schemas.openxmlformats.org/officeDocument/2006/relationships/slide" Target="/ppt/slides/slide2.xml" Id="R798d6a5847804444" /><Relationship Type="http://schemas.openxmlformats.org/officeDocument/2006/relationships/slide" Target="/ppt/slides/slide3.xml" Id="Ree012d751d0242c3" /><Relationship Type="http://schemas.openxmlformats.org/officeDocument/2006/relationships/slide" Target="/ppt/slides/slide4.xml" Id="R164d81d0ef2e4619" /><Relationship Type="http://schemas.openxmlformats.org/officeDocument/2006/relationships/slide" Target="/ppt/slides/slide5.xml" Id="R09a30f5644434279" /><Relationship Type="http://schemas.openxmlformats.org/officeDocument/2006/relationships/slide" Target="/ppt/slides/slide6.xml" Id="R5fec87e57f02475b" /><Relationship Type="http://schemas.openxmlformats.org/officeDocument/2006/relationships/slide" Target="/ppt/slides/slide7.xml" Id="R7d065b1bd48b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4d985b3fc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8523a510425b" /><Relationship Type="http://schemas.openxmlformats.org/officeDocument/2006/relationships/theme" Target="/ppt/slideMasters/theme/theme1.xml" Id="Rcad58a4f5b98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d8523a510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e8385294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a1347629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d96c4b0f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e4d7f5bb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07938fe2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9444a212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8df29008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FREDRIK LIER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FREDRIK LIER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4 816 523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Langsæterveien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LIER AS</a:t>
            </a:r>
          </a:p>
        </p:txBody>
      </p:sp>
    </p:spTree>
  </p:cSld>
  <p:clrMapOvr>
    <a:masterClrMapping xmlns:a="http://schemas.openxmlformats.org/drawingml/2006/main"/>
  </p:clrMapOvr>
</p:sld>
</file>