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6dd474801445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e16e2ba2b04b91"/>
  </p:sldMasterIdLst>
  <p:sldIdLst>
    <p:sldId xmlns:r="http://schemas.openxmlformats.org/officeDocument/2006/relationships" id="256" r:id="Reb020a85e4014d87"/>
    <p:sldId xmlns:r="http://schemas.openxmlformats.org/officeDocument/2006/relationships" id="257" r:id="R4a650f36cef34e6f"/>
    <p:sldId xmlns:r="http://schemas.openxmlformats.org/officeDocument/2006/relationships" id="258" r:id="R538e6aed83d04a3d"/>
    <p:sldId xmlns:r="http://schemas.openxmlformats.org/officeDocument/2006/relationships" id="259" r:id="R8ad481f73cf248de"/>
    <p:sldId xmlns:r="http://schemas.openxmlformats.org/officeDocument/2006/relationships" id="260" r:id="R22bb29e84d3848fb"/>
    <p:sldId xmlns:r="http://schemas.openxmlformats.org/officeDocument/2006/relationships" id="261" r:id="R9dd378edf4014640"/>
    <p:sldId xmlns:r="http://schemas.openxmlformats.org/officeDocument/2006/relationships" id="262" r:id="Rb3f63a9ee4b34d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e16e2ba2b04b91" /><Relationship Type="http://schemas.openxmlformats.org/officeDocument/2006/relationships/slide" Target="/ppt/slides/slide1.xml" Id="Reb020a85e4014d87" /><Relationship Type="http://schemas.openxmlformats.org/officeDocument/2006/relationships/slide" Target="/ppt/slides/slide2.xml" Id="R4a650f36cef34e6f" /><Relationship Type="http://schemas.openxmlformats.org/officeDocument/2006/relationships/slide" Target="/ppt/slides/slide3.xml" Id="R538e6aed83d04a3d" /><Relationship Type="http://schemas.openxmlformats.org/officeDocument/2006/relationships/slide" Target="/ppt/slides/slide4.xml" Id="R8ad481f73cf248de" /><Relationship Type="http://schemas.openxmlformats.org/officeDocument/2006/relationships/slide" Target="/ppt/slides/slide5.xml" Id="R22bb29e84d3848fb" /><Relationship Type="http://schemas.openxmlformats.org/officeDocument/2006/relationships/slide" Target="/ppt/slides/slide6.xml" Id="R9dd378edf4014640" /><Relationship Type="http://schemas.openxmlformats.org/officeDocument/2006/relationships/slide" Target="/ppt/slides/slide7.xml" Id="Rb3f63a9ee4b34d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344d63187746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e8cfa79ea4a58" /><Relationship Type="http://schemas.openxmlformats.org/officeDocument/2006/relationships/theme" Target="/ppt/slideMasters/theme/theme1.xml" Id="R2f7c27bd0fe544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9e8cfa79ea4a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6c945d54d46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6520c36ae4c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093a440ce41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9b5eb70f649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8291b42554b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917ab7aae4f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b7b5451b04a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HEATSYSTEMS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HEATSYSTEMS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HEATSYSTEMS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HEATSYSTEMS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HEATSYSTEMS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HEATSYSTEMS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2 223 686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466 748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346 517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895 138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2 618 840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HEATSYSTEMS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CAGE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MONAN TOR ANDRE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HEATSYSTEMS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Ægirs vei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917 506 825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HEATSYSTEMS AS</a:t>
            </a:r>
          </a:p>
        </p:txBody>
      </p:sp>
    </p:spTree>
  </p:cSld>
  <p:clrMapOvr>
    <a:masterClrMapping xmlns:a="http://schemas.openxmlformats.org/drawingml/2006/main"/>
  </p:clrMapOvr>
</p:sld>
</file>