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7aa0a140c34f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a76cd7ebd44a49"/>
  </p:sldMasterIdLst>
  <p:sldIdLst>
    <p:sldId xmlns:r="http://schemas.openxmlformats.org/officeDocument/2006/relationships" id="256" r:id="Rbb0ff91f791a431a"/>
    <p:sldId xmlns:r="http://schemas.openxmlformats.org/officeDocument/2006/relationships" id="257" r:id="R73560720fba3456e"/>
    <p:sldId xmlns:r="http://schemas.openxmlformats.org/officeDocument/2006/relationships" id="258" r:id="Rebc9a29a08734b39"/>
    <p:sldId xmlns:r="http://schemas.openxmlformats.org/officeDocument/2006/relationships" id="259" r:id="R57cd06122e9248fd"/>
    <p:sldId xmlns:r="http://schemas.openxmlformats.org/officeDocument/2006/relationships" id="260" r:id="R4206bce509394440"/>
    <p:sldId xmlns:r="http://schemas.openxmlformats.org/officeDocument/2006/relationships" id="261" r:id="R3af0c91a8bc042ce"/>
    <p:sldId xmlns:r="http://schemas.openxmlformats.org/officeDocument/2006/relationships" id="262" r:id="R0d4c2676fdaf4e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a76cd7ebd44a49" /><Relationship Type="http://schemas.openxmlformats.org/officeDocument/2006/relationships/slide" Target="/ppt/slides/slide1.xml" Id="Rbb0ff91f791a431a" /><Relationship Type="http://schemas.openxmlformats.org/officeDocument/2006/relationships/slide" Target="/ppt/slides/slide2.xml" Id="R73560720fba3456e" /><Relationship Type="http://schemas.openxmlformats.org/officeDocument/2006/relationships/slide" Target="/ppt/slides/slide3.xml" Id="Rebc9a29a08734b39" /><Relationship Type="http://schemas.openxmlformats.org/officeDocument/2006/relationships/slide" Target="/ppt/slides/slide4.xml" Id="R57cd06122e9248fd" /><Relationship Type="http://schemas.openxmlformats.org/officeDocument/2006/relationships/slide" Target="/ppt/slides/slide5.xml" Id="R4206bce509394440" /><Relationship Type="http://schemas.openxmlformats.org/officeDocument/2006/relationships/slide" Target="/ppt/slides/slide6.xml" Id="R3af0c91a8bc042ce" /><Relationship Type="http://schemas.openxmlformats.org/officeDocument/2006/relationships/slide" Target="/ppt/slides/slide7.xml" Id="R0d4c2676fdaf4e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b5a2197e034b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8b1f4c00d4de8" /><Relationship Type="http://schemas.openxmlformats.org/officeDocument/2006/relationships/theme" Target="/ppt/slideMasters/theme/theme1.xml" Id="Rbb6e5f9e98c643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28b1f4c00d4d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ca05f5dc34b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5ecc934cb42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cdb7f0a1d41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2d07d66c64f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e9c85fd8846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5e90f90a24a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3bfda96764d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Brødr. Øyehaug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Øyehaug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Brødr. Øyehaug A/S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Øyehaug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Øyehaug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Øyehaug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15 239 829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−2 129 975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−1 505 403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16 604 208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20 255 927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Øyehaug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HOMLONG ELSE-KARIN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HOVDENAKK AASE ØYEHAUG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ØYEHAUG LIV BENTE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ØYEHAUG HANS OLAV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ØYEHAUG VEBJØRN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ØYEHAUG VIDAR  –  7,4 %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Øyehaug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Ripateigane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6153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99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917 509 336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Øyehaug A/S</a:t>
            </a:r>
          </a:p>
        </p:txBody>
      </p:sp>
    </p:spTree>
  </p:cSld>
  <p:clrMapOvr>
    <a:masterClrMapping xmlns:a="http://schemas.openxmlformats.org/drawingml/2006/main"/>
  </p:clrMapOvr>
</p:sld>
</file>