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5748a3968841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11bd4034d840ae"/>
  </p:sldMasterIdLst>
  <p:sldIdLst>
    <p:sldId xmlns:r="http://schemas.openxmlformats.org/officeDocument/2006/relationships" id="256" r:id="R6198bc7960014e35"/>
    <p:sldId xmlns:r="http://schemas.openxmlformats.org/officeDocument/2006/relationships" id="257" r:id="Rf5738a541bc2469e"/>
    <p:sldId xmlns:r="http://schemas.openxmlformats.org/officeDocument/2006/relationships" id="258" r:id="R6bf2178691174dff"/>
    <p:sldId xmlns:r="http://schemas.openxmlformats.org/officeDocument/2006/relationships" id="259" r:id="Rf82613bde92848fe"/>
    <p:sldId xmlns:r="http://schemas.openxmlformats.org/officeDocument/2006/relationships" id="260" r:id="R00fe8ab86f7b4db4"/>
    <p:sldId xmlns:r="http://schemas.openxmlformats.org/officeDocument/2006/relationships" id="261" r:id="Ra23164debe3942fb"/>
    <p:sldId xmlns:r="http://schemas.openxmlformats.org/officeDocument/2006/relationships" id="262" r:id="Rc46050819473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1bd4034d840ae" /><Relationship Type="http://schemas.openxmlformats.org/officeDocument/2006/relationships/slide" Target="/ppt/slides/slide1.xml" Id="R6198bc7960014e35" /><Relationship Type="http://schemas.openxmlformats.org/officeDocument/2006/relationships/slide" Target="/ppt/slides/slide2.xml" Id="Rf5738a541bc2469e" /><Relationship Type="http://schemas.openxmlformats.org/officeDocument/2006/relationships/slide" Target="/ppt/slides/slide3.xml" Id="R6bf2178691174dff" /><Relationship Type="http://schemas.openxmlformats.org/officeDocument/2006/relationships/slide" Target="/ppt/slides/slide4.xml" Id="Rf82613bde92848fe" /><Relationship Type="http://schemas.openxmlformats.org/officeDocument/2006/relationships/slide" Target="/ppt/slides/slide5.xml" Id="R00fe8ab86f7b4db4" /><Relationship Type="http://schemas.openxmlformats.org/officeDocument/2006/relationships/slide" Target="/ppt/slides/slide6.xml" Id="Ra23164debe3942fb" /><Relationship Type="http://schemas.openxmlformats.org/officeDocument/2006/relationships/slide" Target="/ppt/slides/slide7.xml" Id="Rc46050819473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e762fd88743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d2d4bbc1d440f" /><Relationship Type="http://schemas.openxmlformats.org/officeDocument/2006/relationships/theme" Target="/ppt/slideMasters/theme/theme1.xml" Id="R243b9b1b61ae4a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d2d4bbc1d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ce246f58f4b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b17249a6c47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501df558f45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440207f664c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5a22be24b49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76c16db1e4e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8d6a38bff47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TÅSÅS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TÅSÅS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TÅSÅS HOLDING AS ble etablert [år] og holder til i Reinsvoll.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TÅSÅS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TÅSÅS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TÅSÅS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379 292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1 753 368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TÅSÅS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ANDERS GUSTAD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TÅSÅS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Helsetvegen 276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2840 Reinsvoll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917 511 950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TÅSÅS HOLDING AS</a:t>
            </a:r>
          </a:p>
        </p:txBody>
      </p:sp>
    </p:spTree>
  </p:cSld>
  <p:clrMapOvr>
    <a:masterClrMapping xmlns:a="http://schemas.openxmlformats.org/drawingml/2006/main"/>
  </p:clrMapOvr>
</p:sld>
</file>