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9192379b1e49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975156137646b8"/>
  </p:sldMasterIdLst>
  <p:sldIdLst>
    <p:sldId xmlns:r="http://schemas.openxmlformats.org/officeDocument/2006/relationships" id="256" r:id="R3858011246e348e7"/>
    <p:sldId xmlns:r="http://schemas.openxmlformats.org/officeDocument/2006/relationships" id="257" r:id="R595276aca5954754"/>
    <p:sldId xmlns:r="http://schemas.openxmlformats.org/officeDocument/2006/relationships" id="258" r:id="R0ef2c88a630645d4"/>
    <p:sldId xmlns:r="http://schemas.openxmlformats.org/officeDocument/2006/relationships" id="259" r:id="Re22a715a59804f73"/>
    <p:sldId xmlns:r="http://schemas.openxmlformats.org/officeDocument/2006/relationships" id="260" r:id="R127af8c7e53b452a"/>
    <p:sldId xmlns:r="http://schemas.openxmlformats.org/officeDocument/2006/relationships" id="261" r:id="Rd5540835d6cb48b3"/>
    <p:sldId xmlns:r="http://schemas.openxmlformats.org/officeDocument/2006/relationships" id="262" r:id="Rcf275c1791cd42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975156137646b8" /><Relationship Type="http://schemas.openxmlformats.org/officeDocument/2006/relationships/slide" Target="/ppt/slides/slide1.xml" Id="R3858011246e348e7" /><Relationship Type="http://schemas.openxmlformats.org/officeDocument/2006/relationships/slide" Target="/ppt/slides/slide2.xml" Id="R595276aca5954754" /><Relationship Type="http://schemas.openxmlformats.org/officeDocument/2006/relationships/slide" Target="/ppt/slides/slide3.xml" Id="R0ef2c88a630645d4" /><Relationship Type="http://schemas.openxmlformats.org/officeDocument/2006/relationships/slide" Target="/ppt/slides/slide4.xml" Id="Re22a715a59804f73" /><Relationship Type="http://schemas.openxmlformats.org/officeDocument/2006/relationships/slide" Target="/ppt/slides/slide5.xml" Id="R127af8c7e53b452a" /><Relationship Type="http://schemas.openxmlformats.org/officeDocument/2006/relationships/slide" Target="/ppt/slides/slide6.xml" Id="Rd5540835d6cb48b3" /><Relationship Type="http://schemas.openxmlformats.org/officeDocument/2006/relationships/slide" Target="/ppt/slides/slide7.xml" Id="Rcf275c1791cd42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c77163ca4143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65cbcc59d4552" /><Relationship Type="http://schemas.openxmlformats.org/officeDocument/2006/relationships/theme" Target="/ppt/slideMasters/theme/theme1.xml" Id="R3e4e69fc6b0d44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d65cbcc59d45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9edd0013b4b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96f5882b94e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06b47141d43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d440c6ec243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cd996d83443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ac2df57e04c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f8454eeb74f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LINKO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LINKO INVEST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854 005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LINNERUD JAN SVERRE 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Våleveien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3083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917 512 248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LINKO INVEST AS</a:t>
            </a:r>
          </a:p>
        </p:txBody>
      </p:sp>
    </p:spTree>
  </p:cSld>
  <p:clrMapOvr>
    <a:masterClrMapping xmlns:a="http://schemas.openxmlformats.org/drawingml/2006/main"/>
  </p:clrMapOvr>
</p:sld>
</file>