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28f0a7736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2077cc4544d9a"/>
  </p:sldMasterIdLst>
  <p:sldIdLst>
    <p:sldId xmlns:r="http://schemas.openxmlformats.org/officeDocument/2006/relationships" id="256" r:id="Ra454c2c236eb4984"/>
    <p:sldId xmlns:r="http://schemas.openxmlformats.org/officeDocument/2006/relationships" id="257" r:id="R9e110be6483c4adb"/>
    <p:sldId xmlns:r="http://schemas.openxmlformats.org/officeDocument/2006/relationships" id="258" r:id="R6d78b0cf0c8c4b25"/>
    <p:sldId xmlns:r="http://schemas.openxmlformats.org/officeDocument/2006/relationships" id="259" r:id="Ra3b92e7688ae4653"/>
    <p:sldId xmlns:r="http://schemas.openxmlformats.org/officeDocument/2006/relationships" id="260" r:id="R59ffe390505f4bda"/>
    <p:sldId xmlns:r="http://schemas.openxmlformats.org/officeDocument/2006/relationships" id="261" r:id="R61c23a0253a348b9"/>
    <p:sldId xmlns:r="http://schemas.openxmlformats.org/officeDocument/2006/relationships" id="262" r:id="Rb547cb5f8add41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2077cc4544d9a" /><Relationship Type="http://schemas.openxmlformats.org/officeDocument/2006/relationships/slide" Target="/ppt/slides/slide1.xml" Id="Ra454c2c236eb4984" /><Relationship Type="http://schemas.openxmlformats.org/officeDocument/2006/relationships/slide" Target="/ppt/slides/slide2.xml" Id="R9e110be6483c4adb" /><Relationship Type="http://schemas.openxmlformats.org/officeDocument/2006/relationships/slide" Target="/ppt/slides/slide3.xml" Id="R6d78b0cf0c8c4b25" /><Relationship Type="http://schemas.openxmlformats.org/officeDocument/2006/relationships/slide" Target="/ppt/slides/slide4.xml" Id="Ra3b92e7688ae4653" /><Relationship Type="http://schemas.openxmlformats.org/officeDocument/2006/relationships/slide" Target="/ppt/slides/slide5.xml" Id="R59ffe390505f4bda" /><Relationship Type="http://schemas.openxmlformats.org/officeDocument/2006/relationships/slide" Target="/ppt/slides/slide6.xml" Id="R61c23a0253a348b9" /><Relationship Type="http://schemas.openxmlformats.org/officeDocument/2006/relationships/slide" Target="/ppt/slides/slide7.xml" Id="Rb547cb5f8add41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c2f6d5271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8a6b0851e4caa" /><Relationship Type="http://schemas.openxmlformats.org/officeDocument/2006/relationships/theme" Target="/ppt/slideMasters/theme/theme1.xml" Id="Reda621edfed7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8a6b0851e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0b5cefee2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b9c194c742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84879d9c7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ddf67bba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cce43038042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445be503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59b3e5352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JAY 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JAY 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21 175 838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230 398 025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241 157 972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OLAV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Olav Nygaard, Hoffsveien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917 513 309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JAY O INVEST AS</a:t>
            </a:r>
          </a:p>
        </p:txBody>
      </p:sp>
    </p:spTree>
  </p:cSld>
  <p:clrMapOvr>
    <a:masterClrMapping xmlns:a="http://schemas.openxmlformats.org/drawingml/2006/main"/>
  </p:clrMapOvr>
</p:sld>
</file>